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5"/>
  </p:notesMasterIdLst>
  <p:sldIdLst>
    <p:sldId id="257" r:id="rId3"/>
    <p:sldId id="258" r:id="rId4"/>
    <p:sldId id="299" r:id="rId5"/>
    <p:sldId id="264" r:id="rId6"/>
    <p:sldId id="300" r:id="rId7"/>
    <p:sldId id="262" r:id="rId8"/>
    <p:sldId id="284" r:id="rId9"/>
    <p:sldId id="261" r:id="rId10"/>
    <p:sldId id="298" r:id="rId11"/>
    <p:sldId id="265" r:id="rId12"/>
    <p:sldId id="301" r:id="rId13"/>
    <p:sldId id="266" r:id="rId14"/>
    <p:sldId id="267" r:id="rId15"/>
    <p:sldId id="287" r:id="rId16"/>
    <p:sldId id="302" r:id="rId17"/>
    <p:sldId id="268" r:id="rId18"/>
    <p:sldId id="269" r:id="rId19"/>
    <p:sldId id="306" r:id="rId20"/>
    <p:sldId id="307" r:id="rId21"/>
    <p:sldId id="312" r:id="rId22"/>
    <p:sldId id="308" r:id="rId23"/>
    <p:sldId id="309" r:id="rId24"/>
    <p:sldId id="310" r:id="rId25"/>
    <p:sldId id="311" r:id="rId26"/>
    <p:sldId id="313" r:id="rId27"/>
    <p:sldId id="270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271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03" r:id="rId47"/>
    <p:sldId id="272" r:id="rId48"/>
    <p:sldId id="304" r:id="rId49"/>
    <p:sldId id="305" r:id="rId50"/>
    <p:sldId id="273" r:id="rId51"/>
    <p:sldId id="288" r:id="rId52"/>
    <p:sldId id="282" r:id="rId53"/>
    <p:sldId id="289" r:id="rId54"/>
    <p:sldId id="280" r:id="rId55"/>
    <p:sldId id="290" r:id="rId56"/>
    <p:sldId id="277" r:id="rId57"/>
    <p:sldId id="291" r:id="rId58"/>
    <p:sldId id="279" r:id="rId59"/>
    <p:sldId id="259" r:id="rId60"/>
    <p:sldId id="278" r:id="rId61"/>
    <p:sldId id="292" r:id="rId62"/>
    <p:sldId id="276" r:id="rId63"/>
    <p:sldId id="293" r:id="rId64"/>
    <p:sldId id="275" r:id="rId65"/>
    <p:sldId id="263" r:id="rId66"/>
    <p:sldId id="294" r:id="rId67"/>
    <p:sldId id="295" r:id="rId68"/>
    <p:sldId id="281" r:id="rId69"/>
    <p:sldId id="296" r:id="rId70"/>
    <p:sldId id="283" r:id="rId71"/>
    <p:sldId id="331" r:id="rId72"/>
    <p:sldId id="332" r:id="rId73"/>
    <p:sldId id="33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 Cohen" initials="JC" lastIdx="1" clrIdx="0">
    <p:extLst>
      <p:ext uri="{19B8F6BF-5375-455C-9EA6-DF929625EA0E}">
        <p15:presenceInfo xmlns:p15="http://schemas.microsoft.com/office/powerpoint/2012/main" userId="a65e6e0c114edf04" providerId="Windows Live"/>
      </p:ext>
    </p:extLst>
  </p:cmAuthor>
  <p:cmAuthor id="2" name="Guest User" initials="GU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72E7C-E02C-40CE-85AD-10DEF797249B}" v="912" dt="2020-05-01T01:28:13.850"/>
    <p1510:client id="{B05B6D78-1BAE-48C7-94B4-32A00DDD2987}" v="45" dt="2020-05-01T01:15:50.058"/>
    <p1510:client id="{C045F203-4CBD-4001-8654-55DD38A11675}" v="39" dt="2020-05-05T03:45:36.523"/>
    <p1510:client id="{D916206F-5FDB-4FE8-B3BA-0A9EF58BABA9}" v="1591" dt="2020-04-30T05:42:01.732"/>
    <p1510:client id="{EA26C2D8-6150-4CE8-8944-F35914040DFE}" v="1085" dt="2020-05-01T01:28:04.597"/>
    <p1510:client id="{EB64AA02-AAD2-424C-AAD2-0EFE44B2FAB0}" v="721" dt="2020-04-30T16:11:50.920"/>
    <p1510:client id="{FD83DC0A-FE76-4108-A588-E7C44A257AFF}" v="164" dt="2020-05-03T02:07:18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Younker" userId="cb6b0a96f6a03ec5" providerId="Windows Live" clId="Web-{B05B6D78-1BAE-48C7-94B4-32A00DDD2987}"/>
    <pc:docChg chg="modSld sldOrd">
      <pc:chgData name="Matthew Younker" userId="cb6b0a96f6a03ec5" providerId="Windows Live" clId="Web-{B05B6D78-1BAE-48C7-94B4-32A00DDD2987}" dt="2020-05-01T01:15:50.058" v="42"/>
      <pc:docMkLst>
        <pc:docMk/>
      </pc:docMkLst>
      <pc:sldChg chg="modSp">
        <pc:chgData name="Matthew Younker" userId="cb6b0a96f6a03ec5" providerId="Windows Live" clId="Web-{B05B6D78-1BAE-48C7-94B4-32A00DDD2987}" dt="2020-05-01T01:09:07.383" v="35" actId="20577"/>
        <pc:sldMkLst>
          <pc:docMk/>
          <pc:sldMk cId="1264004176" sldId="272"/>
        </pc:sldMkLst>
        <pc:spChg chg="mod">
          <ac:chgData name="Matthew Younker" userId="cb6b0a96f6a03ec5" providerId="Windows Live" clId="Web-{B05B6D78-1BAE-48C7-94B4-32A00DDD2987}" dt="2020-05-01T01:09:07.383" v="35" actId="20577"/>
          <ac:spMkLst>
            <pc:docMk/>
            <pc:sldMk cId="1264004176" sldId="272"/>
            <ac:spMk id="3" creationId="{0D861D05-A68F-4B07-9878-26DA5B978C79}"/>
          </ac:spMkLst>
        </pc:spChg>
      </pc:sldChg>
      <pc:sldChg chg="addSp modSp ord">
        <pc:chgData name="Matthew Younker" userId="cb6b0a96f6a03ec5" providerId="Windows Live" clId="Web-{B05B6D78-1BAE-48C7-94B4-32A00DDD2987}" dt="2020-05-01T01:15:50.058" v="42"/>
        <pc:sldMkLst>
          <pc:docMk/>
          <pc:sldMk cId="1876887571" sldId="333"/>
        </pc:sldMkLst>
        <pc:spChg chg="add mod">
          <ac:chgData name="Matthew Younker" userId="cb6b0a96f6a03ec5" providerId="Windows Live" clId="Web-{B05B6D78-1BAE-48C7-94B4-32A00DDD2987}" dt="2020-05-01T01:13:07.010" v="39" actId="20577"/>
          <ac:spMkLst>
            <pc:docMk/>
            <pc:sldMk cId="1876887571" sldId="333"/>
            <ac:spMk id="3" creationId="{0927F333-BE93-482F-A64C-751E5887DBFB}"/>
          </ac:spMkLst>
        </pc:spChg>
      </pc:sldChg>
      <pc:sldChg chg="addSp modSp">
        <pc:chgData name="Matthew Younker" userId="cb6b0a96f6a03ec5" providerId="Windows Live" clId="Web-{B05B6D78-1BAE-48C7-94B4-32A00DDD2987}" dt="2020-05-01T01:15:02.479" v="41"/>
        <pc:sldMkLst>
          <pc:docMk/>
          <pc:sldMk cId="704375975" sldId="334"/>
        </pc:sldMkLst>
        <pc:picChg chg="add mod">
          <ac:chgData name="Matthew Younker" userId="cb6b0a96f6a03ec5" providerId="Windows Live" clId="Web-{B05B6D78-1BAE-48C7-94B4-32A00DDD2987}" dt="2020-05-01T01:15:02.479" v="41"/>
          <ac:picMkLst>
            <pc:docMk/>
            <pc:sldMk cId="704375975" sldId="334"/>
            <ac:picMk id="3" creationId="{E8E90655-483B-4F52-8EC7-058F88B1D769}"/>
          </ac:picMkLst>
        </pc:picChg>
      </pc:sldChg>
    </pc:docChg>
  </pc:docChgLst>
  <pc:docChgLst>
    <pc:chgData name="Guest User" providerId="Windows Live" clId="Web-{EB64AA02-AAD2-424C-AAD2-0EFE44B2FAB0}"/>
    <pc:docChg chg="modSld">
      <pc:chgData name="Guest User" userId="" providerId="Windows Live" clId="Web-{EB64AA02-AAD2-424C-AAD2-0EFE44B2FAB0}" dt="2020-04-30T16:11:50.576" v="706" actId="20577"/>
      <pc:docMkLst>
        <pc:docMk/>
      </pc:docMkLst>
      <pc:sldChg chg="modSp">
        <pc:chgData name="Guest User" userId="" providerId="Windows Live" clId="Web-{EB64AA02-AAD2-424C-AAD2-0EFE44B2FAB0}" dt="2020-04-30T16:11:50.217" v="704" actId="20577"/>
        <pc:sldMkLst>
          <pc:docMk/>
          <pc:sldMk cId="0" sldId="258"/>
        </pc:sldMkLst>
        <pc:spChg chg="mod">
          <ac:chgData name="Guest User" userId="" providerId="Windows Live" clId="Web-{EB64AA02-AAD2-424C-AAD2-0EFE44B2FAB0}" dt="2020-04-30T16:11:50.217" v="704" actId="20577"/>
          <ac:spMkLst>
            <pc:docMk/>
            <pc:sldMk cId="0" sldId="258"/>
            <ac:spMk id="98" creationId="{00000000-0000-0000-0000-000000000000}"/>
          </ac:spMkLst>
        </pc:spChg>
      </pc:sldChg>
    </pc:docChg>
  </pc:docChgLst>
  <pc:docChgLst>
    <pc:chgData name="Matthew Younker" userId="cb6b0a96f6a03ec5" providerId="Windows Live" clId="Web-{C045F203-4CBD-4001-8654-55DD38A11675}"/>
    <pc:docChg chg="modSld">
      <pc:chgData name="Matthew Younker" userId="cb6b0a96f6a03ec5" providerId="Windows Live" clId="Web-{C045F203-4CBD-4001-8654-55DD38A11675}" dt="2020-05-05T03:45:36.523" v="38" actId="20577"/>
      <pc:docMkLst>
        <pc:docMk/>
      </pc:docMkLst>
      <pc:sldChg chg="modSp">
        <pc:chgData name="Matthew Younker" userId="cb6b0a96f6a03ec5" providerId="Windows Live" clId="Web-{C045F203-4CBD-4001-8654-55DD38A11675}" dt="2020-05-05T03:45:35.117" v="36" actId="20577"/>
        <pc:sldMkLst>
          <pc:docMk/>
          <pc:sldMk cId="556249632" sldId="320"/>
        </pc:sldMkLst>
        <pc:spChg chg="mod">
          <ac:chgData name="Matthew Younker" userId="cb6b0a96f6a03ec5" providerId="Windows Live" clId="Web-{C045F203-4CBD-4001-8654-55DD38A11675}" dt="2020-05-05T03:45:35.117" v="36" actId="20577"/>
          <ac:spMkLst>
            <pc:docMk/>
            <pc:sldMk cId="556249632" sldId="320"/>
            <ac:spMk id="2" creationId="{9374356D-EE0F-4569-966C-22390FBEC553}"/>
          </ac:spMkLst>
        </pc:spChg>
      </pc:sldChg>
    </pc:docChg>
  </pc:docChgLst>
  <pc:docChgLst>
    <pc:chgData name="Guest User" providerId="Windows Live" clId="Web-{EA26C2D8-6150-4CE8-8944-F35914040DFE}"/>
    <pc:docChg chg="modSld">
      <pc:chgData name="Guest User" userId="" providerId="Windows Live" clId="Web-{EA26C2D8-6150-4CE8-8944-F35914040DFE}" dt="2020-05-01T01:28:04.597" v="1073" actId="1076"/>
      <pc:docMkLst>
        <pc:docMk/>
      </pc:docMkLst>
      <pc:sldChg chg="modSp">
        <pc:chgData name="Guest User" userId="" providerId="Windows Live" clId="Web-{EA26C2D8-6150-4CE8-8944-F35914040DFE}" dt="2020-05-01T00:29:16.682" v="14" actId="20577"/>
        <pc:sldMkLst>
          <pc:docMk/>
          <pc:sldMk cId="0" sldId="258"/>
        </pc:sldMkLst>
        <pc:spChg chg="mod">
          <ac:chgData name="Guest User" userId="" providerId="Windows Live" clId="Web-{EA26C2D8-6150-4CE8-8944-F35914040DFE}" dt="2020-05-01T00:29:16.682" v="14" actId="20577"/>
          <ac:spMkLst>
            <pc:docMk/>
            <pc:sldMk cId="0" sldId="258"/>
            <ac:spMk id="98" creationId="{00000000-0000-0000-0000-000000000000}"/>
          </ac:spMkLst>
        </pc:spChg>
      </pc:sldChg>
      <pc:sldChg chg="addSp modSp">
        <pc:chgData name="Guest User" userId="" providerId="Windows Live" clId="Web-{EA26C2D8-6150-4CE8-8944-F35914040DFE}" dt="2020-05-01T01:28:04.597" v="1073" actId="1076"/>
        <pc:sldMkLst>
          <pc:docMk/>
          <pc:sldMk cId="3939091683" sldId="268"/>
        </pc:sldMkLst>
        <pc:picChg chg="add mod">
          <ac:chgData name="Guest User" userId="" providerId="Windows Live" clId="Web-{EA26C2D8-6150-4CE8-8944-F35914040DFE}" dt="2020-05-01T01:28:04.597" v="1073" actId="1076"/>
          <ac:picMkLst>
            <pc:docMk/>
            <pc:sldMk cId="3939091683" sldId="268"/>
            <ac:picMk id="4" creationId="{C9967328-9A11-4612-99DD-E5E44229F435}"/>
          </ac:picMkLst>
        </pc:picChg>
      </pc:sldChg>
      <pc:sldChg chg="addSp modSp">
        <pc:chgData name="Guest User" userId="" providerId="Windows Live" clId="Web-{EA26C2D8-6150-4CE8-8944-F35914040DFE}" dt="2020-05-01T00:58:14.960" v="681" actId="20577"/>
        <pc:sldMkLst>
          <pc:docMk/>
          <pc:sldMk cId="1264004176" sldId="272"/>
        </pc:sldMkLst>
        <pc:spChg chg="add mod">
          <ac:chgData name="Guest User" userId="" providerId="Windows Live" clId="Web-{EA26C2D8-6150-4CE8-8944-F35914040DFE}" dt="2020-05-01T00:58:14.960" v="681" actId="20577"/>
          <ac:spMkLst>
            <pc:docMk/>
            <pc:sldMk cId="1264004176" sldId="272"/>
            <ac:spMk id="3" creationId="{0D861D05-A68F-4B07-9878-26DA5B978C79}"/>
          </ac:spMkLst>
        </pc:spChg>
      </pc:sldChg>
      <pc:sldChg chg="modSp addCm">
        <pc:chgData name="Guest User" userId="" providerId="Windows Live" clId="Web-{EA26C2D8-6150-4CE8-8944-F35914040DFE}" dt="2020-05-01T01:09:45.724" v="1013"/>
        <pc:sldMkLst>
          <pc:docMk/>
          <pc:sldMk cId="4040947455" sldId="304"/>
        </pc:sldMkLst>
        <pc:spChg chg="mod">
          <ac:chgData name="Guest User" userId="" providerId="Windows Live" clId="Web-{EA26C2D8-6150-4CE8-8944-F35914040DFE}" dt="2020-05-01T01:06:21.959" v="912" actId="20577"/>
          <ac:spMkLst>
            <pc:docMk/>
            <pc:sldMk cId="4040947455" sldId="304"/>
            <ac:spMk id="3" creationId="{10CAACEE-C34A-43A6-8E12-62254B84A463}"/>
          </ac:spMkLst>
        </pc:spChg>
        <pc:spChg chg="mod">
          <ac:chgData name="Guest User" userId="" providerId="Windows Live" clId="Web-{EA26C2D8-6150-4CE8-8944-F35914040DFE}" dt="2020-05-01T01:08:42.396" v="1011" actId="20577"/>
          <ac:spMkLst>
            <pc:docMk/>
            <pc:sldMk cId="4040947455" sldId="304"/>
            <ac:spMk id="5" creationId="{32815575-C7B2-438D-B4BE-E64E3E142B12}"/>
          </ac:spMkLst>
        </pc:spChg>
      </pc:sldChg>
      <pc:sldChg chg="modSp">
        <pc:chgData name="Guest User" userId="" providerId="Windows Live" clId="Web-{EA26C2D8-6150-4CE8-8944-F35914040DFE}" dt="2020-05-01T01:16:20.395" v="1060" actId="20577"/>
        <pc:sldMkLst>
          <pc:docMk/>
          <pc:sldMk cId="1876887571" sldId="333"/>
        </pc:sldMkLst>
        <pc:spChg chg="mod">
          <ac:chgData name="Guest User" userId="" providerId="Windows Live" clId="Web-{EA26C2D8-6150-4CE8-8944-F35914040DFE}" dt="2020-05-01T01:16:20.395" v="1060" actId="20577"/>
          <ac:spMkLst>
            <pc:docMk/>
            <pc:sldMk cId="1876887571" sldId="333"/>
            <ac:spMk id="3" creationId="{0927F333-BE93-482F-A64C-751E5887DBFB}"/>
          </ac:spMkLst>
        </pc:spChg>
      </pc:sldChg>
    </pc:docChg>
  </pc:docChgLst>
  <pc:docChgLst>
    <pc:chgData name="Matthew Younker" userId="cb6b0a96f6a03ec5" providerId="Windows Live" clId="Web-{BFEA3CD7-7E76-4639-9475-1475201FA659}"/>
    <pc:docChg chg="addSld modSld">
      <pc:chgData name="Matthew Younker" userId="cb6b0a96f6a03ec5" providerId="Windows Live" clId="Web-{BFEA3CD7-7E76-4639-9475-1475201FA659}" dt="2020-04-28T01:19:04.665" v="198" actId="20577"/>
      <pc:docMkLst>
        <pc:docMk/>
      </pc:docMkLst>
      <pc:sldChg chg="addSp delSp modSp mod setBg setClrOvrMap">
        <pc:chgData name="Matthew Younker" userId="cb6b0a96f6a03ec5" providerId="Windows Live" clId="Web-{BFEA3CD7-7E76-4639-9475-1475201FA659}" dt="2020-04-28T01:15:03.023" v="141" actId="14100"/>
        <pc:sldMkLst>
          <pc:docMk/>
          <pc:sldMk cId="3902739176" sldId="261"/>
        </pc:sldMkLst>
        <pc:spChg chg="mod">
          <ac:chgData name="Matthew Younker" userId="cb6b0a96f6a03ec5" providerId="Windows Live" clId="Web-{BFEA3CD7-7E76-4639-9475-1475201FA659}" dt="2020-04-28T01:15:03.023" v="141" actId="14100"/>
          <ac:spMkLst>
            <pc:docMk/>
            <pc:sldMk cId="3902739176" sldId="261"/>
            <ac:spMk id="2" creationId="{9374356D-EE0F-4569-966C-22390FBEC553}"/>
          </ac:spMkLst>
        </pc:spChg>
        <pc:spChg chg="add del mod">
          <ac:chgData name="Matthew Younker" userId="cb6b0a96f6a03ec5" providerId="Windows Live" clId="Web-{BFEA3CD7-7E76-4639-9475-1475201FA659}" dt="2020-04-28T01:13:34.023" v="64"/>
          <ac:spMkLst>
            <pc:docMk/>
            <pc:sldMk cId="3902739176" sldId="261"/>
            <ac:spMk id="3" creationId="{E51C1F3C-A0CC-4E38-B478-273E40EAD8A4}"/>
          </ac:spMkLst>
        </pc:spChg>
        <pc:spChg chg="mod">
          <ac:chgData name="Matthew Younker" userId="cb6b0a96f6a03ec5" providerId="Windows Live" clId="Web-{BFEA3CD7-7E76-4639-9475-1475201FA659}" dt="2020-04-28T01:13:49.460" v="65"/>
          <ac:spMkLst>
            <pc:docMk/>
            <pc:sldMk cId="3902739176" sldId="261"/>
            <ac:spMk id="4" creationId="{F18C18DB-2985-4A04-B22C-049B859BF575}"/>
          </ac:spMkLst>
        </pc:spChg>
        <pc:spChg chg="del">
          <ac:chgData name="Matthew Younker" userId="cb6b0a96f6a03ec5" providerId="Windows Live" clId="Web-{BFEA3CD7-7E76-4639-9475-1475201FA659}" dt="2020-04-28T01:13:49.460" v="65"/>
          <ac:spMkLst>
            <pc:docMk/>
            <pc:sldMk cId="3902739176" sldId="261"/>
            <ac:spMk id="21" creationId="{823AC064-BC96-4F32-8AE1-B2FD38754823}"/>
          </ac:spMkLst>
        </pc:spChg>
        <pc:spChg chg="add">
          <ac:chgData name="Matthew Younker" userId="cb6b0a96f6a03ec5" providerId="Windows Live" clId="Web-{BFEA3CD7-7E76-4639-9475-1475201FA659}" dt="2020-04-28T01:13:49.460" v="65"/>
          <ac:spMkLst>
            <pc:docMk/>
            <pc:sldMk cId="3902739176" sldId="261"/>
            <ac:spMk id="28" creationId="{2A8AA5BC-4F7A-4226-8F99-6D824B226A97}"/>
          </ac:spMkLst>
        </pc:spChg>
        <pc:spChg chg="add">
          <ac:chgData name="Matthew Younker" userId="cb6b0a96f6a03ec5" providerId="Windows Live" clId="Web-{BFEA3CD7-7E76-4639-9475-1475201FA659}" dt="2020-04-28T01:13:49.460" v="65"/>
          <ac:spMkLst>
            <pc:docMk/>
            <pc:sldMk cId="3902739176" sldId="261"/>
            <ac:spMk id="30" creationId="{3E5445C6-DD42-4979-86FF-03730E8C6DB0}"/>
          </ac:spMkLst>
        </pc:spChg>
        <pc:cxnChg chg="del">
          <ac:chgData name="Matthew Younker" userId="cb6b0a96f6a03ec5" providerId="Windows Live" clId="Web-{BFEA3CD7-7E76-4639-9475-1475201FA659}" dt="2020-04-28T01:13:49.460" v="65"/>
          <ac:cxnSpMkLst>
            <pc:docMk/>
            <pc:sldMk cId="3902739176" sldId="261"/>
            <ac:cxnSpMk id="23" creationId="{7E7C77BC-7138-40B1-A15B-20F57A494629}"/>
          </ac:cxnSpMkLst>
        </pc:cxnChg>
        <pc:cxnChg chg="add">
          <ac:chgData name="Matthew Younker" userId="cb6b0a96f6a03ec5" providerId="Windows Live" clId="Web-{BFEA3CD7-7E76-4639-9475-1475201FA659}" dt="2020-04-28T01:13:49.460" v="65"/>
          <ac:cxnSpMkLst>
            <pc:docMk/>
            <pc:sldMk cId="3902739176" sldId="261"/>
            <ac:cxnSpMk id="32" creationId="{45000665-DFC7-417E-8FD7-516A0F15C975}"/>
          </ac:cxnSpMkLst>
        </pc:cxnChg>
      </pc:sldChg>
      <pc:sldChg chg="modSp">
        <pc:chgData name="Matthew Younker" userId="cb6b0a96f6a03ec5" providerId="Windows Live" clId="Web-{BFEA3CD7-7E76-4639-9475-1475201FA659}" dt="2020-04-28T00:53:23.046" v="8" actId="20577"/>
        <pc:sldMkLst>
          <pc:docMk/>
          <pc:sldMk cId="1784203083" sldId="267"/>
        </pc:sldMkLst>
        <pc:spChg chg="mod">
          <ac:chgData name="Matthew Younker" userId="cb6b0a96f6a03ec5" providerId="Windows Live" clId="Web-{BFEA3CD7-7E76-4639-9475-1475201FA659}" dt="2020-04-28T00:53:23.046" v="8" actId="20577"/>
          <ac:spMkLst>
            <pc:docMk/>
            <pc:sldMk cId="1784203083" sldId="267"/>
            <ac:spMk id="2" creationId="{9374356D-EE0F-4569-966C-22390FBEC553}"/>
          </ac:spMkLst>
        </pc:spChg>
      </pc:sldChg>
      <pc:sldChg chg="modSp">
        <pc:chgData name="Matthew Younker" userId="cb6b0a96f6a03ec5" providerId="Windows Live" clId="Web-{BFEA3CD7-7E76-4639-9475-1475201FA659}" dt="2020-04-28T01:04:07.457" v="55" actId="20577"/>
        <pc:sldMkLst>
          <pc:docMk/>
          <pc:sldMk cId="1020825784" sldId="287"/>
        </pc:sldMkLst>
        <pc:spChg chg="mod">
          <ac:chgData name="Matthew Younker" userId="cb6b0a96f6a03ec5" providerId="Windows Live" clId="Web-{BFEA3CD7-7E76-4639-9475-1475201FA659}" dt="2020-04-28T01:04:02.175" v="42" actId="20577"/>
          <ac:spMkLst>
            <pc:docMk/>
            <pc:sldMk cId="1020825784" sldId="287"/>
            <ac:spMk id="2" creationId="{D2B3B61E-F042-4834-BC63-FE8D1F917CC0}"/>
          </ac:spMkLst>
        </pc:spChg>
        <pc:spChg chg="mod">
          <ac:chgData name="Matthew Younker" userId="cb6b0a96f6a03ec5" providerId="Windows Live" clId="Web-{BFEA3CD7-7E76-4639-9475-1475201FA659}" dt="2020-04-28T01:04:07.457" v="55" actId="20577"/>
          <ac:spMkLst>
            <pc:docMk/>
            <pc:sldMk cId="1020825784" sldId="287"/>
            <ac:spMk id="3" creationId="{41E0B1DA-F8E6-429A-A9E0-412E05B1EFD5}"/>
          </ac:spMkLst>
        </pc:spChg>
      </pc:sldChg>
      <pc:sldChg chg="modSp new">
        <pc:chgData name="Matthew Younker" userId="cb6b0a96f6a03ec5" providerId="Windows Live" clId="Web-{BFEA3CD7-7E76-4639-9475-1475201FA659}" dt="2020-04-28T01:19:03.118" v="196" actId="20577"/>
        <pc:sldMkLst>
          <pc:docMk/>
          <pc:sldMk cId="58059877" sldId="297"/>
        </pc:sldMkLst>
        <pc:spChg chg="mod">
          <ac:chgData name="Matthew Younker" userId="cb6b0a96f6a03ec5" providerId="Windows Live" clId="Web-{BFEA3CD7-7E76-4639-9475-1475201FA659}" dt="2020-04-28T01:19:03.118" v="196" actId="20577"/>
          <ac:spMkLst>
            <pc:docMk/>
            <pc:sldMk cId="58059877" sldId="297"/>
            <ac:spMk id="2" creationId="{01619CA8-4659-4FE2-A39B-6587B20E03AE}"/>
          </ac:spMkLst>
        </pc:spChg>
      </pc:sldChg>
    </pc:docChg>
  </pc:docChgLst>
  <pc:docChgLst>
    <pc:chgData name="Guest User" providerId="Windows Live" clId="Web-{FD83DC0A-FE76-4108-A588-E7C44A257AFF}"/>
    <pc:docChg chg="modSld">
      <pc:chgData name="Guest User" userId="" providerId="Windows Live" clId="Web-{FD83DC0A-FE76-4108-A588-E7C44A257AFF}" dt="2020-05-03T02:07:18.939" v="163" actId="20577"/>
      <pc:docMkLst>
        <pc:docMk/>
      </pc:docMkLst>
      <pc:sldChg chg="modSp">
        <pc:chgData name="Guest User" userId="" providerId="Windows Live" clId="Web-{FD83DC0A-FE76-4108-A588-E7C44A257AFF}" dt="2020-05-03T02:07:18.939" v="162" actId="20577"/>
        <pc:sldMkLst>
          <pc:docMk/>
          <pc:sldMk cId="1264004176" sldId="272"/>
        </pc:sldMkLst>
        <pc:spChg chg="mod">
          <ac:chgData name="Guest User" userId="" providerId="Windows Live" clId="Web-{FD83DC0A-FE76-4108-A588-E7C44A257AFF}" dt="2020-05-03T02:07:18.939" v="162" actId="20577"/>
          <ac:spMkLst>
            <pc:docMk/>
            <pc:sldMk cId="1264004176" sldId="272"/>
            <ac:spMk id="3" creationId="{0D861D05-A68F-4B07-9878-26DA5B978C79}"/>
          </ac:spMkLst>
        </pc:spChg>
      </pc:sldChg>
    </pc:docChg>
  </pc:docChgLst>
  <pc:docChgLst>
    <pc:chgData name="Guest User" providerId="Windows Live" clId="Web-{128D6866-91B1-4EAA-8B55-A40846C3A988}"/>
    <pc:docChg chg="addSld delSld modSld">
      <pc:chgData name="Guest User" userId="" providerId="Windows Live" clId="Web-{128D6866-91B1-4EAA-8B55-A40846C3A988}" dt="2020-04-28T01:28:53.853" v="973" actId="14100"/>
      <pc:docMkLst>
        <pc:docMk/>
      </pc:docMkLst>
      <pc:sldChg chg="addSp delSp modSp">
        <pc:chgData name="Guest User" userId="" providerId="Windows Live" clId="Web-{128D6866-91B1-4EAA-8B55-A40846C3A988}" dt="2020-04-28T01:28:53.853" v="973" actId="14100"/>
        <pc:sldMkLst>
          <pc:docMk/>
          <pc:sldMk cId="3597566031" sldId="265"/>
        </pc:sldMkLst>
        <pc:spChg chg="add mod">
          <ac:chgData name="Guest User" userId="" providerId="Windows Live" clId="Web-{128D6866-91B1-4EAA-8B55-A40846C3A988}" dt="2020-04-28T01:14:48.395" v="877" actId="20577"/>
          <ac:spMkLst>
            <pc:docMk/>
            <pc:sldMk cId="3597566031" sldId="265"/>
            <ac:spMk id="3" creationId="{533B6E00-875D-4E37-891F-8EC511DBE9FE}"/>
          </ac:spMkLst>
        </pc:spChg>
        <pc:spChg chg="add del mod">
          <ac:chgData name="Guest User" userId="" providerId="Windows Live" clId="Web-{128D6866-91B1-4EAA-8B55-A40846C3A988}" dt="2020-04-28T01:05:19.605" v="238"/>
          <ac:spMkLst>
            <pc:docMk/>
            <pc:sldMk cId="3597566031" sldId="265"/>
            <ac:spMk id="7" creationId="{7C7B1E13-FC19-4A1E-93EA-BF952F3D61E9}"/>
          </ac:spMkLst>
        </pc:spChg>
        <pc:spChg chg="add mod">
          <ac:chgData name="Guest User" userId="" providerId="Windows Live" clId="Web-{128D6866-91B1-4EAA-8B55-A40846C3A988}" dt="2020-04-28T01:28:13.930" v="916" actId="1076"/>
          <ac:spMkLst>
            <pc:docMk/>
            <pc:sldMk cId="3597566031" sldId="265"/>
            <ac:spMk id="8" creationId="{0005092E-62E9-4937-AB1B-19AC63D8A626}"/>
          </ac:spMkLst>
        </pc:spChg>
        <pc:spChg chg="add mod">
          <ac:chgData name="Guest User" userId="" providerId="Windows Live" clId="Web-{128D6866-91B1-4EAA-8B55-A40846C3A988}" dt="2020-04-28T01:28:30.196" v="924" actId="20577"/>
          <ac:spMkLst>
            <pc:docMk/>
            <pc:sldMk cId="3597566031" sldId="265"/>
            <ac:spMk id="9" creationId="{13EFE8AC-FF2D-4BFA-81FD-BD88E3B1C226}"/>
          </ac:spMkLst>
        </pc:spChg>
        <pc:spChg chg="add mod">
          <ac:chgData name="Guest User" userId="" providerId="Windows Live" clId="Web-{128D6866-91B1-4EAA-8B55-A40846C3A988}" dt="2020-04-28T01:28:53.853" v="973" actId="14100"/>
          <ac:spMkLst>
            <pc:docMk/>
            <pc:sldMk cId="3597566031" sldId="265"/>
            <ac:spMk id="12" creationId="{16981E70-6A2A-411A-A949-FBD5B4604C2D}"/>
          </ac:spMkLst>
        </pc:spChg>
        <pc:picChg chg="add mod">
          <ac:chgData name="Guest User" userId="" providerId="Windows Live" clId="Web-{128D6866-91B1-4EAA-8B55-A40846C3A988}" dt="2020-04-28T01:24:31.811" v="885" actId="14100"/>
          <ac:picMkLst>
            <pc:docMk/>
            <pc:sldMk cId="3597566031" sldId="265"/>
            <ac:picMk id="5" creationId="{E84DF22A-6B89-4ABA-96CF-2D5D6B1AD237}"/>
          </ac:picMkLst>
        </pc:picChg>
        <pc:picChg chg="add mod">
          <ac:chgData name="Guest User" userId="" providerId="Windows Live" clId="Web-{128D6866-91B1-4EAA-8B55-A40846C3A988}" dt="2020-04-28T01:26:01.049" v="890" actId="1076"/>
          <ac:picMkLst>
            <pc:docMk/>
            <pc:sldMk cId="3597566031" sldId="265"/>
            <ac:picMk id="10" creationId="{6FEA5911-A5E5-4160-8171-4585CDE073A9}"/>
          </ac:picMkLst>
        </pc:picChg>
        <pc:picChg chg="add mod">
          <ac:chgData name="Guest User" userId="" providerId="Windows Live" clId="Web-{128D6866-91B1-4EAA-8B55-A40846C3A988}" dt="2020-04-28T01:27:34.522" v="892" actId="1076"/>
          <ac:picMkLst>
            <pc:docMk/>
            <pc:sldMk cId="3597566031" sldId="265"/>
            <ac:picMk id="11" creationId="{B885F55F-26D1-49A6-A65F-413A7A55AFA1}"/>
          </ac:picMkLst>
        </pc:picChg>
      </pc:sldChg>
      <pc:sldChg chg="addSp delSp modSp">
        <pc:chgData name="Guest User" userId="" providerId="Windows Live" clId="Web-{128D6866-91B1-4EAA-8B55-A40846C3A988}" dt="2020-04-28T00:51:45.023" v="8" actId="1076"/>
        <pc:sldMkLst>
          <pc:docMk/>
          <pc:sldMk cId="453736307" sldId="266"/>
        </pc:sldMkLst>
        <pc:picChg chg="add mod">
          <ac:chgData name="Guest User" userId="" providerId="Windows Live" clId="Web-{128D6866-91B1-4EAA-8B55-A40846C3A988}" dt="2020-04-28T00:51:45.023" v="8" actId="1076"/>
          <ac:picMkLst>
            <pc:docMk/>
            <pc:sldMk cId="453736307" sldId="266"/>
            <ac:picMk id="3" creationId="{FC1FE3D5-4C10-4FB4-84CB-3E7FD23C3367}"/>
          </ac:picMkLst>
        </pc:picChg>
        <pc:picChg chg="del">
          <ac:chgData name="Guest User" userId="" providerId="Windows Live" clId="Web-{128D6866-91B1-4EAA-8B55-A40846C3A988}" dt="2020-04-28T00:51:10.100" v="0"/>
          <ac:picMkLst>
            <pc:docMk/>
            <pc:sldMk cId="453736307" sldId="266"/>
            <ac:picMk id="6" creationId="{9D5A6B99-60E7-4E86-8D29-B1706EA3B7BC}"/>
          </ac:picMkLst>
        </pc:picChg>
      </pc:sldChg>
      <pc:sldChg chg="delSp modSp add del replId">
        <pc:chgData name="Guest User" userId="" providerId="Windows Live" clId="Web-{128D6866-91B1-4EAA-8B55-A40846C3A988}" dt="2020-04-28T01:14:06.394" v="872"/>
        <pc:sldMkLst>
          <pc:docMk/>
          <pc:sldMk cId="1174583822" sldId="297"/>
        </pc:sldMkLst>
        <pc:spChg chg="del">
          <ac:chgData name="Guest User" userId="" providerId="Windows Live" clId="Web-{128D6866-91B1-4EAA-8B55-A40846C3A988}" dt="2020-04-28T01:05:08.464" v="236"/>
          <ac:spMkLst>
            <pc:docMk/>
            <pc:sldMk cId="1174583822" sldId="297"/>
            <ac:spMk id="3" creationId="{533B6E00-875D-4E37-891F-8EC511DBE9FE}"/>
          </ac:spMkLst>
        </pc:spChg>
        <pc:spChg chg="mod">
          <ac:chgData name="Guest User" userId="" providerId="Windows Live" clId="Web-{128D6866-91B1-4EAA-8B55-A40846C3A988}" dt="2020-04-28T01:14:04.643" v="870" actId="20577"/>
          <ac:spMkLst>
            <pc:docMk/>
            <pc:sldMk cId="1174583822" sldId="297"/>
            <ac:spMk id="7" creationId="{7C7B1E13-FC19-4A1E-93EA-BF952F3D61E9}"/>
          </ac:spMkLst>
        </pc:spChg>
      </pc:sldChg>
    </pc:docChg>
  </pc:docChgLst>
  <pc:docChgLst>
    <pc:chgData name="Guest User" providerId="Windows Live" clId="Web-{D916206F-5FDB-4FE8-B3BA-0A9EF58BABA9}"/>
    <pc:docChg chg="modSld">
      <pc:chgData name="Guest User" userId="" providerId="Windows Live" clId="Web-{D916206F-5FDB-4FE8-B3BA-0A9EF58BABA9}" dt="2020-04-30T05:42:01.154" v="1570" actId="20577"/>
      <pc:docMkLst>
        <pc:docMk/>
      </pc:docMkLst>
      <pc:sldChg chg="modSp">
        <pc:chgData name="Guest User" userId="" providerId="Windows Live" clId="Web-{D916206F-5FDB-4FE8-B3BA-0A9EF58BABA9}" dt="2020-04-30T05:18:21.084" v="1038" actId="1076"/>
        <pc:sldMkLst>
          <pc:docMk/>
          <pc:sldMk cId="264352138" sldId="284"/>
        </pc:sldMkLst>
        <pc:graphicFrameChg chg="mod">
          <ac:chgData name="Guest User" userId="" providerId="Windows Live" clId="Web-{D916206F-5FDB-4FE8-B3BA-0A9EF58BABA9}" dt="2020-04-30T05:18:21.084" v="1038" actId="1076"/>
          <ac:graphicFrameMkLst>
            <pc:docMk/>
            <pc:sldMk cId="264352138" sldId="284"/>
            <ac:graphicFrameMk id="5" creationId="{7D7401C3-C856-424E-AA30-FF744BE91D00}"/>
          </ac:graphicFrameMkLst>
        </pc:graphicFrameChg>
      </pc:sldChg>
      <pc:sldChg chg="addSp modSp">
        <pc:chgData name="Guest User" userId="" providerId="Windows Live" clId="Web-{D916206F-5FDB-4FE8-B3BA-0A9EF58BABA9}" dt="2020-04-30T05:42:01.154" v="1569" actId="20577"/>
        <pc:sldMkLst>
          <pc:docMk/>
          <pc:sldMk cId="2922355716" sldId="298"/>
        </pc:sldMkLst>
        <pc:spChg chg="add mod">
          <ac:chgData name="Guest User" userId="" providerId="Windows Live" clId="Web-{D916206F-5FDB-4FE8-B3BA-0A9EF58BABA9}" dt="2020-04-30T05:26:19.258" v="1410" actId="20577"/>
          <ac:spMkLst>
            <pc:docMk/>
            <pc:sldMk cId="2922355716" sldId="298"/>
            <ac:spMk id="3" creationId="{FEA7C15A-EC54-4121-B6C4-8CCB9E1EF95B}"/>
          </ac:spMkLst>
        </pc:spChg>
        <pc:spChg chg="add mod">
          <ac:chgData name="Guest User" userId="" providerId="Windows Live" clId="Web-{D916206F-5FDB-4FE8-B3BA-0A9EF58BABA9}" dt="2020-04-30T05:42:01.154" v="1569" actId="20577"/>
          <ac:spMkLst>
            <pc:docMk/>
            <pc:sldMk cId="2922355716" sldId="298"/>
            <ac:spMk id="5" creationId="{902E4D11-93D7-4142-975C-D687790439CD}"/>
          </ac:spMkLst>
        </pc:spChg>
        <pc:spChg chg="mod">
          <ac:chgData name="Guest User" userId="" providerId="Windows Live" clId="Web-{D916206F-5FDB-4FE8-B3BA-0A9EF58BABA9}" dt="2020-04-30T05:36:24.719" v="1524" actId="20577"/>
          <ac:spMkLst>
            <pc:docMk/>
            <pc:sldMk cId="2922355716" sldId="298"/>
            <ac:spMk id="14" creationId="{6731308F-F361-4CEA-AFF3-52D66EC2D88F}"/>
          </ac:spMkLst>
        </pc:spChg>
      </pc:sldChg>
      <pc:sldChg chg="addSp delSp modSp">
        <pc:chgData name="Guest User" userId="" providerId="Windows Live" clId="Web-{D916206F-5FDB-4FE8-B3BA-0A9EF58BABA9}" dt="2020-04-30T04:46:36.199" v="358" actId="14100"/>
        <pc:sldMkLst>
          <pc:docMk/>
          <pc:sldMk cId="4040947455" sldId="304"/>
        </pc:sldMkLst>
        <pc:spChg chg="add mod">
          <ac:chgData name="Guest User" userId="" providerId="Windows Live" clId="Web-{D916206F-5FDB-4FE8-B3BA-0A9EF58BABA9}" dt="2020-04-30T04:38:01.774" v="239" actId="14100"/>
          <ac:spMkLst>
            <pc:docMk/>
            <pc:sldMk cId="4040947455" sldId="304"/>
            <ac:spMk id="3" creationId="{10CAACEE-C34A-43A6-8E12-62254B84A463}"/>
          </ac:spMkLst>
        </pc:spChg>
        <pc:spChg chg="add mod">
          <ac:chgData name="Guest User" userId="" providerId="Windows Live" clId="Web-{D916206F-5FDB-4FE8-B3BA-0A9EF58BABA9}" dt="2020-04-30T04:41:48.220" v="307" actId="20577"/>
          <ac:spMkLst>
            <pc:docMk/>
            <pc:sldMk cId="4040947455" sldId="304"/>
            <ac:spMk id="5" creationId="{32815575-C7B2-438D-B4BE-E64E3E142B12}"/>
          </ac:spMkLst>
        </pc:spChg>
        <pc:spChg chg="add mod">
          <ac:chgData name="Guest User" userId="" providerId="Windows Live" clId="Web-{D916206F-5FDB-4FE8-B3BA-0A9EF58BABA9}" dt="2020-04-30T04:46:12.355" v="353" actId="14100"/>
          <ac:spMkLst>
            <pc:docMk/>
            <pc:sldMk cId="4040947455" sldId="304"/>
            <ac:spMk id="8" creationId="{C50BFA6C-8E66-41E1-A570-5520E949D2EE}"/>
          </ac:spMkLst>
        </pc:spChg>
        <pc:spChg chg="add del mod">
          <ac:chgData name="Guest User" userId="" providerId="Windows Live" clId="Web-{D916206F-5FDB-4FE8-B3BA-0A9EF58BABA9}" dt="2020-04-30T04:45:42.244" v="348"/>
          <ac:spMkLst>
            <pc:docMk/>
            <pc:sldMk cId="4040947455" sldId="304"/>
            <ac:spMk id="10" creationId="{375112FE-A386-4710-936D-842480DA838A}"/>
          </ac:spMkLst>
        </pc:spChg>
        <pc:spChg chg="add mod">
          <ac:chgData name="Guest User" userId="" providerId="Windows Live" clId="Web-{D916206F-5FDB-4FE8-B3BA-0A9EF58BABA9}" dt="2020-04-30T04:46:36.199" v="358" actId="14100"/>
          <ac:spMkLst>
            <pc:docMk/>
            <pc:sldMk cId="4040947455" sldId="304"/>
            <ac:spMk id="11" creationId="{CC776254-2BCD-4B71-8CEE-FCA23FBD7E69}"/>
          </ac:spMkLst>
        </pc:spChg>
        <pc:picChg chg="add mod">
          <ac:chgData name="Guest User" userId="" providerId="Windows Live" clId="Web-{D916206F-5FDB-4FE8-B3BA-0A9EF58BABA9}" dt="2020-04-30T04:46:04.683" v="351" actId="14100"/>
          <ac:picMkLst>
            <pc:docMk/>
            <pc:sldMk cId="4040947455" sldId="304"/>
            <ac:picMk id="4" creationId="{C121D67C-E69D-4081-83EA-FC062A806A42}"/>
          </ac:picMkLst>
        </pc:picChg>
        <pc:cxnChg chg="add del mod">
          <ac:chgData name="Guest User" userId="" providerId="Windows Live" clId="Web-{D916206F-5FDB-4FE8-B3BA-0A9EF58BABA9}" dt="2020-04-30T04:43:26.067" v="331"/>
          <ac:cxnSpMkLst>
            <pc:docMk/>
            <pc:sldMk cId="4040947455" sldId="304"/>
            <ac:cxnSpMk id="9" creationId="{825291CB-4910-4DE1-80C4-6735890FAB9B}"/>
          </ac:cxnSpMkLst>
        </pc:cxnChg>
      </pc:sldChg>
    </pc:docChg>
  </pc:docChgLst>
  <pc:docChgLst>
    <pc:chgData name="Jacob Cohen" userId="a65e6e0c114edf04" providerId="LiveId" clId="{82272E7C-E02C-40CE-85AD-10DEF797249B}"/>
    <pc:docChg chg="undo redo custSel mod addSld delSld modSld sldOrd">
      <pc:chgData name="Jacob Cohen" userId="a65e6e0c114edf04" providerId="LiveId" clId="{82272E7C-E02C-40CE-85AD-10DEF797249B}" dt="2020-05-01T01:28:13.850" v="2360" actId="1076"/>
      <pc:docMkLst>
        <pc:docMk/>
      </pc:docMkLst>
      <pc:sldChg chg="addSp delSp modSp mod">
        <pc:chgData name="Jacob Cohen" userId="a65e6e0c114edf04" providerId="LiveId" clId="{82272E7C-E02C-40CE-85AD-10DEF797249B}" dt="2020-04-28T01:17:38.512" v="802" actId="27636"/>
        <pc:sldMkLst>
          <pc:docMk/>
          <pc:sldMk cId="0" sldId="257"/>
        </pc:sldMkLst>
        <pc:spChg chg="add del">
          <ac:chgData name="Jacob Cohen" userId="a65e6e0c114edf04" providerId="LiveId" clId="{82272E7C-E02C-40CE-85AD-10DEF797249B}" dt="2020-04-28T01:17:32.914" v="794" actId="478"/>
          <ac:spMkLst>
            <pc:docMk/>
            <pc:sldMk cId="0" sldId="257"/>
            <ac:spMk id="9" creationId="{D24747A1-59E1-4A41-828E-83A3BA6FA671}"/>
          </ac:spMkLst>
        </pc:spChg>
        <pc:spChg chg="mod">
          <ac:chgData name="Jacob Cohen" userId="a65e6e0c114edf04" providerId="LiveId" clId="{82272E7C-E02C-40CE-85AD-10DEF797249B}" dt="2020-04-28T01:17:38.512" v="802" actId="27636"/>
          <ac:spMkLst>
            <pc:docMk/>
            <pc:sldMk cId="0" sldId="257"/>
            <ac:spMk id="92" creationId="{00000000-0000-0000-0000-000000000000}"/>
          </ac:spMkLst>
        </pc:spChg>
        <pc:spChg chg="mod">
          <ac:chgData name="Jacob Cohen" userId="a65e6e0c114edf04" providerId="LiveId" clId="{82272E7C-E02C-40CE-85AD-10DEF797249B}" dt="2020-04-27T13:37:49.853" v="14" actId="20577"/>
          <ac:spMkLst>
            <pc:docMk/>
            <pc:sldMk cId="0" sldId="257"/>
            <ac:spMk id="120" creationId="{00000000-0000-0000-0000-000000000000}"/>
          </ac:spMkLst>
        </pc:spChg>
        <pc:picChg chg="del">
          <ac:chgData name="Jacob Cohen" userId="a65e6e0c114edf04" providerId="LiveId" clId="{82272E7C-E02C-40CE-85AD-10DEF797249B}" dt="2020-04-27T13:39:56.760" v="15" actId="478"/>
          <ac:picMkLst>
            <pc:docMk/>
            <pc:sldMk cId="0" sldId="257"/>
            <ac:picMk id="2" creationId="{9A068419-CE3C-4BB2-8DE0-A3A0041F7DB2}"/>
          </ac:picMkLst>
        </pc:picChg>
      </pc:sldChg>
      <pc:sldChg chg="addSp delSp modSp mod">
        <pc:chgData name="Jacob Cohen" userId="a65e6e0c114edf04" providerId="LiveId" clId="{82272E7C-E02C-40CE-85AD-10DEF797249B}" dt="2020-04-30T22:47:15.676" v="2054" actId="20577"/>
        <pc:sldMkLst>
          <pc:docMk/>
          <pc:sldMk cId="0" sldId="258"/>
        </pc:sldMkLst>
        <pc:spChg chg="add del mod">
          <ac:chgData name="Jacob Cohen" userId="a65e6e0c114edf04" providerId="LiveId" clId="{82272E7C-E02C-40CE-85AD-10DEF797249B}" dt="2020-04-27T13:40:06.826" v="17" actId="478"/>
          <ac:spMkLst>
            <pc:docMk/>
            <pc:sldMk cId="0" sldId="258"/>
            <ac:spMk id="3" creationId="{65DE12FF-89B4-421F-B895-5C5CD79101C2}"/>
          </ac:spMkLst>
        </pc:spChg>
        <pc:spChg chg="add">
          <ac:chgData name="Jacob Cohen" userId="a65e6e0c114edf04" providerId="LiveId" clId="{82272E7C-E02C-40CE-85AD-10DEF797249B}" dt="2020-04-28T01:17:23.169" v="791"/>
          <ac:spMkLst>
            <pc:docMk/>
            <pc:sldMk cId="0" sldId="258"/>
            <ac:spMk id="8" creationId="{D2747754-4899-4135-9801-C75AF189158B}"/>
          </ac:spMkLst>
        </pc:spChg>
        <pc:spChg chg="add del mod">
          <ac:chgData name="Jacob Cohen" userId="a65e6e0c114edf04" providerId="LiveId" clId="{82272E7C-E02C-40CE-85AD-10DEF797249B}" dt="2020-04-30T22:47:15.676" v="2054" actId="20577"/>
          <ac:spMkLst>
            <pc:docMk/>
            <pc:sldMk cId="0" sldId="258"/>
            <ac:spMk id="98" creationId="{00000000-0000-0000-0000-000000000000}"/>
          </ac:spMkLst>
        </pc:spChg>
        <pc:spChg chg="del">
          <ac:chgData name="Jacob Cohen" userId="a65e6e0c114edf04" providerId="LiveId" clId="{82272E7C-E02C-40CE-85AD-10DEF797249B}" dt="2020-04-28T01:17:25.970" v="792" actId="478"/>
          <ac:spMkLst>
            <pc:docMk/>
            <pc:sldMk cId="0" sldId="258"/>
            <ac:spMk id="99" creationId="{00000000-0000-0000-0000-000000000000}"/>
          </ac:spMkLst>
        </pc:spChg>
      </pc:sldChg>
      <pc:sldChg chg="addSp delSp modSp mod">
        <pc:chgData name="Jacob Cohen" userId="a65e6e0c114edf04" providerId="LiveId" clId="{82272E7C-E02C-40CE-85AD-10DEF797249B}" dt="2020-04-28T01:18:52.583" v="854" actId="478"/>
        <pc:sldMkLst>
          <pc:docMk/>
          <pc:sldMk cId="0" sldId="259"/>
        </pc:sldMkLst>
        <pc:spChg chg="add mod">
          <ac:chgData name="Jacob Cohen" userId="a65e6e0c114edf04" providerId="LiveId" clId="{82272E7C-E02C-40CE-85AD-10DEF797249B}" dt="2020-04-28T01:18:50.862" v="853" actId="27636"/>
          <ac:spMkLst>
            <pc:docMk/>
            <pc:sldMk cId="0" sldId="259"/>
            <ac:spMk id="9" creationId="{52BB2481-9386-4AE4-8F37-208F497563AB}"/>
          </ac:spMkLst>
        </pc:spChg>
        <pc:spChg chg="del">
          <ac:chgData name="Jacob Cohen" userId="a65e6e0c114edf04" providerId="LiveId" clId="{82272E7C-E02C-40CE-85AD-10DEF797249B}" dt="2020-04-28T01:18:52.583" v="854" actId="478"/>
          <ac:spMkLst>
            <pc:docMk/>
            <pc:sldMk cId="0" sldId="259"/>
            <ac:spMk id="113" creationId="{00000000-0000-0000-0000-000000000000}"/>
          </ac:spMkLst>
        </pc:spChg>
      </pc:sldChg>
      <pc:sldChg chg="addSp delSp modSp mod">
        <pc:chgData name="Jacob Cohen" userId="a65e6e0c114edf04" providerId="LiveId" clId="{82272E7C-E02C-40CE-85AD-10DEF797249B}" dt="2020-04-28T01:17:18.435" v="788" actId="478"/>
        <pc:sldMkLst>
          <pc:docMk/>
          <pc:sldMk cId="3902739176" sldId="261"/>
        </pc:sldMkLst>
        <pc:spChg chg="mod">
          <ac:chgData name="Jacob Cohen" userId="a65e6e0c114edf04" providerId="LiveId" clId="{82272E7C-E02C-40CE-85AD-10DEF797249B}" dt="2020-04-27T13:41:05.561" v="41" actId="20577"/>
          <ac:spMkLst>
            <pc:docMk/>
            <pc:sldMk cId="3902739176" sldId="261"/>
            <ac:spMk id="2" creationId="{9374356D-EE0F-4569-966C-22390FBEC553}"/>
          </ac:spMkLst>
        </pc:spChg>
        <pc:spChg chg="del">
          <ac:chgData name="Jacob Cohen" userId="a65e6e0c114edf04" providerId="LiveId" clId="{82272E7C-E02C-40CE-85AD-10DEF797249B}" dt="2020-04-28T01:17:18.435" v="788" actId="478"/>
          <ac:spMkLst>
            <pc:docMk/>
            <pc:sldMk cId="3902739176" sldId="261"/>
            <ac:spMk id="4" creationId="{F18C18DB-2985-4A04-B22C-049B859BF575}"/>
          </ac:spMkLst>
        </pc:spChg>
        <pc:spChg chg="add">
          <ac:chgData name="Jacob Cohen" userId="a65e6e0c114edf04" providerId="LiveId" clId="{82272E7C-E02C-40CE-85AD-10DEF797249B}" dt="2020-04-28T01:17:16.201" v="787"/>
          <ac:spMkLst>
            <pc:docMk/>
            <pc:sldMk cId="3902739176" sldId="261"/>
            <ac:spMk id="10" creationId="{11DE94E1-7872-482F-9B41-F867C33FDAB1}"/>
          </ac:spMkLst>
        </pc:spChg>
        <pc:graphicFrameChg chg="del">
          <ac:chgData name="Jacob Cohen" userId="a65e6e0c114edf04" providerId="LiveId" clId="{82272E7C-E02C-40CE-85AD-10DEF797249B}" dt="2020-04-27T13:41:07.856" v="42" actId="478"/>
          <ac:graphicFrameMkLst>
            <pc:docMk/>
            <pc:sldMk cId="3902739176" sldId="261"/>
            <ac:graphicFrameMk id="5" creationId="{7D7401C3-C856-424E-AA30-FF744BE91D00}"/>
          </ac:graphicFrameMkLst>
        </pc:graphicFrameChg>
      </pc:sldChg>
      <pc:sldChg chg="addSp delSp mod">
        <pc:chgData name="Jacob Cohen" userId="a65e6e0c114edf04" providerId="LiveId" clId="{82272E7C-E02C-40CE-85AD-10DEF797249B}" dt="2020-04-28T13:42:21.203" v="1195"/>
        <pc:sldMkLst>
          <pc:docMk/>
          <pc:sldMk cId="2799273293" sldId="262"/>
        </pc:sldMkLst>
        <pc:spChg chg="del">
          <ac:chgData name="Jacob Cohen" userId="a65e6e0c114edf04" providerId="LiveId" clId="{82272E7C-E02C-40CE-85AD-10DEF797249B}" dt="2020-04-28T13:40:29.894" v="1065" actId="478"/>
          <ac:spMkLst>
            <pc:docMk/>
            <pc:sldMk cId="2799273293" sldId="262"/>
            <ac:spMk id="4" creationId="{B3FD9881-925A-4FBA-9F09-65FBF24B3E24}"/>
          </ac:spMkLst>
        </pc:spChg>
        <pc:spChg chg="add">
          <ac:chgData name="Jacob Cohen" userId="a65e6e0c114edf04" providerId="LiveId" clId="{82272E7C-E02C-40CE-85AD-10DEF797249B}" dt="2020-04-28T13:40:33.655" v="1067"/>
          <ac:spMkLst>
            <pc:docMk/>
            <pc:sldMk cId="2799273293" sldId="262"/>
            <ac:spMk id="12" creationId="{9DB40A74-13FB-45ED-9943-0E26B136C261}"/>
          </ac:spMkLst>
        </pc:spChg>
        <pc:spChg chg="add">
          <ac:chgData name="Jacob Cohen" userId="a65e6e0c114edf04" providerId="LiveId" clId="{82272E7C-E02C-40CE-85AD-10DEF797249B}" dt="2020-04-28T13:42:21.203" v="1195"/>
          <ac:spMkLst>
            <pc:docMk/>
            <pc:sldMk cId="2799273293" sldId="262"/>
            <ac:spMk id="14" creationId="{FF066274-1B16-455E-8E94-FBA30426608C}"/>
          </ac:spMkLst>
        </pc:spChg>
      </pc:sldChg>
      <pc:sldChg chg="addSp delSp modSp mod">
        <pc:chgData name="Jacob Cohen" userId="a65e6e0c114edf04" providerId="LiveId" clId="{82272E7C-E02C-40CE-85AD-10DEF797249B}" dt="2020-04-28T01:19:18.669" v="874" actId="27636"/>
        <pc:sldMkLst>
          <pc:docMk/>
          <pc:sldMk cId="3667443256" sldId="263"/>
        </pc:sldMkLst>
        <pc:spChg chg="add mod">
          <ac:chgData name="Jacob Cohen" userId="a65e6e0c114edf04" providerId="LiveId" clId="{82272E7C-E02C-40CE-85AD-10DEF797249B}" dt="2020-04-28T01:19:18.669" v="874" actId="27636"/>
          <ac:spMkLst>
            <pc:docMk/>
            <pc:sldMk cId="3667443256" sldId="263"/>
            <ac:spMk id="12" creationId="{F264CAF0-35D8-4CD0-87AD-32BC5543CD7D}"/>
          </ac:spMkLst>
        </pc:spChg>
        <pc:spChg chg="del">
          <ac:chgData name="Jacob Cohen" userId="a65e6e0c114edf04" providerId="LiveId" clId="{82272E7C-E02C-40CE-85AD-10DEF797249B}" dt="2020-04-28T01:19:18.413" v="872" actId="478"/>
          <ac:spMkLst>
            <pc:docMk/>
            <pc:sldMk cId="3667443256" sldId="263"/>
            <ac:spMk id="113" creationId="{00000000-0000-0000-0000-000000000000}"/>
          </ac:spMkLst>
        </pc:spChg>
      </pc:sldChg>
      <pc:sldChg chg="addSp delSp modSp mod">
        <pc:chgData name="Jacob Cohen" userId="a65e6e0c114edf04" providerId="LiveId" clId="{82272E7C-E02C-40CE-85AD-10DEF797249B}" dt="2020-04-28T13:38:15.852" v="1061" actId="20577"/>
        <pc:sldMkLst>
          <pc:docMk/>
          <pc:sldMk cId="0" sldId="264"/>
        </pc:sldMkLst>
        <pc:spChg chg="add">
          <ac:chgData name="Jacob Cohen" userId="a65e6e0c114edf04" providerId="LiveId" clId="{82272E7C-E02C-40CE-85AD-10DEF797249B}" dt="2020-04-28T01:17:19.754" v="789"/>
          <ac:spMkLst>
            <pc:docMk/>
            <pc:sldMk cId="0" sldId="264"/>
            <ac:spMk id="6" creationId="{F369387B-4CE3-42FA-AE42-A786A672A7ED}"/>
          </ac:spMkLst>
        </pc:spChg>
        <pc:spChg chg="mod">
          <ac:chgData name="Jacob Cohen" userId="a65e6e0c114edf04" providerId="LiveId" clId="{82272E7C-E02C-40CE-85AD-10DEF797249B}" dt="2020-04-28T13:38:15.852" v="1061" actId="20577"/>
          <ac:spMkLst>
            <pc:docMk/>
            <pc:sldMk cId="0" sldId="264"/>
            <ac:spMk id="104" creationId="{00000000-0000-0000-0000-000000000000}"/>
          </ac:spMkLst>
        </pc:spChg>
        <pc:spChg chg="del">
          <ac:chgData name="Jacob Cohen" userId="a65e6e0c114edf04" providerId="LiveId" clId="{82272E7C-E02C-40CE-85AD-10DEF797249B}" dt="2020-04-28T01:17:21.732" v="790" actId="478"/>
          <ac:spMkLst>
            <pc:docMk/>
            <pc:sldMk cId="0" sldId="264"/>
            <ac:spMk id="106" creationId="{00000000-0000-0000-0000-000000000000}"/>
          </ac:spMkLst>
        </pc:spChg>
      </pc:sldChg>
      <pc:sldChg chg="new del">
        <pc:chgData name="Jacob Cohen" userId="a65e6e0c114edf04" providerId="LiveId" clId="{82272E7C-E02C-40CE-85AD-10DEF797249B}" dt="2020-04-27T13:41:00.622" v="19" actId="47"/>
        <pc:sldMkLst>
          <pc:docMk/>
          <pc:sldMk cId="1797030343" sldId="265"/>
        </pc:sldMkLst>
      </pc:sldChg>
      <pc:sldChg chg="modSp add mod">
        <pc:chgData name="Jacob Cohen" userId="a65e6e0c114edf04" providerId="LiveId" clId="{82272E7C-E02C-40CE-85AD-10DEF797249B}" dt="2020-04-28T13:39:57.800" v="1062" actId="27636"/>
        <pc:sldMkLst>
          <pc:docMk/>
          <pc:sldMk cId="3597566031" sldId="265"/>
        </pc:sldMkLst>
        <pc:spChg chg="mod">
          <ac:chgData name="Jacob Cohen" userId="a65e6e0c114edf04" providerId="LiveId" clId="{82272E7C-E02C-40CE-85AD-10DEF797249B}" dt="2020-04-27T13:41:52.643" v="90" actId="313"/>
          <ac:spMkLst>
            <pc:docMk/>
            <pc:sldMk cId="3597566031" sldId="265"/>
            <ac:spMk id="2" creationId="{9374356D-EE0F-4569-966C-22390FBEC553}"/>
          </ac:spMkLst>
        </pc:spChg>
        <pc:spChg chg="mod">
          <ac:chgData name="Jacob Cohen" userId="a65e6e0c114edf04" providerId="LiveId" clId="{82272E7C-E02C-40CE-85AD-10DEF797249B}" dt="2020-04-28T13:39:57.800" v="1062" actId="27636"/>
          <ac:spMkLst>
            <pc:docMk/>
            <pc:sldMk cId="3597566031" sldId="265"/>
            <ac:spMk id="4" creationId="{F18C18DB-2985-4A04-B22C-049B859BF575}"/>
          </ac:spMkLst>
        </pc:spChg>
      </pc:sldChg>
      <pc:sldChg chg="addSp delSp modSp add mod">
        <pc:chgData name="Jacob Cohen" userId="a65e6e0c114edf04" providerId="LiveId" clId="{82272E7C-E02C-40CE-85AD-10DEF797249B}" dt="2020-04-30T22:44:59.969" v="2044" actId="20577"/>
        <pc:sldMkLst>
          <pc:docMk/>
          <pc:sldMk cId="453736307" sldId="266"/>
        </pc:sldMkLst>
        <pc:spChg chg="mod">
          <ac:chgData name="Jacob Cohen" userId="a65e6e0c114edf04" providerId="LiveId" clId="{82272E7C-E02C-40CE-85AD-10DEF797249B}" dt="2020-04-28T00:58:15.705" v="774" actId="26606"/>
          <ac:spMkLst>
            <pc:docMk/>
            <pc:sldMk cId="453736307" sldId="266"/>
            <ac:spMk id="2" creationId="{9374356D-EE0F-4569-966C-22390FBEC553}"/>
          </ac:spMkLst>
        </pc:spChg>
        <pc:spChg chg="del mod ord">
          <ac:chgData name="Jacob Cohen" userId="a65e6e0c114edf04" providerId="LiveId" clId="{82272E7C-E02C-40CE-85AD-10DEF797249B}" dt="2020-04-28T01:17:44.380" v="804" actId="478"/>
          <ac:spMkLst>
            <pc:docMk/>
            <pc:sldMk cId="453736307" sldId="266"/>
            <ac:spMk id="4" creationId="{F18C18DB-2985-4A04-B22C-049B859BF575}"/>
          </ac:spMkLst>
        </pc:spChg>
        <pc:spChg chg="add mod">
          <ac:chgData name="Jacob Cohen" userId="a65e6e0c114edf04" providerId="LiveId" clId="{82272E7C-E02C-40CE-85AD-10DEF797249B}" dt="2020-04-30T22:44:59.969" v="2044" actId="20577"/>
          <ac:spMkLst>
            <pc:docMk/>
            <pc:sldMk cId="453736307" sldId="266"/>
            <ac:spMk id="6" creationId="{39DB61A3-5D48-4877-980E-CC783529D556}"/>
          </ac:spMkLst>
        </pc:spChg>
        <pc:spChg chg="add mod">
          <ac:chgData name="Jacob Cohen" userId="a65e6e0c114edf04" providerId="LiveId" clId="{82272E7C-E02C-40CE-85AD-10DEF797249B}" dt="2020-04-28T13:39:57.803" v="1063" actId="27636"/>
          <ac:spMkLst>
            <pc:docMk/>
            <pc:sldMk cId="453736307" sldId="266"/>
            <ac:spMk id="10" creationId="{4FEE5728-9782-4E5F-B1DE-535EB3979C71}"/>
          </ac:spMkLst>
        </pc:spChg>
        <pc:spChg chg="del">
          <ac:chgData name="Jacob Cohen" userId="a65e6e0c114edf04" providerId="LiveId" clId="{82272E7C-E02C-40CE-85AD-10DEF797249B}" dt="2020-04-27T14:43:31.983" v="465" actId="26606"/>
          <ac:spMkLst>
            <pc:docMk/>
            <pc:sldMk cId="453736307" sldId="266"/>
            <ac:spMk id="21" creationId="{823AC064-BC96-4F32-8AE1-B2FD38754823}"/>
          </ac:spMkLst>
        </pc:spChg>
        <pc:spChg chg="add del">
          <ac:chgData name="Jacob Cohen" userId="a65e6e0c114edf04" providerId="LiveId" clId="{82272E7C-E02C-40CE-85AD-10DEF797249B}" dt="2020-04-27T14:43:42.804" v="466" actId="26606"/>
          <ac:spMkLst>
            <pc:docMk/>
            <pc:sldMk cId="453736307" sldId="266"/>
            <ac:spMk id="28" creationId="{A4AC5506-6312-4701-8D3C-40187889A947}"/>
          </ac:spMkLst>
        </pc:spChg>
        <pc:spChg chg="add del">
          <ac:chgData name="Jacob Cohen" userId="a65e6e0c114edf04" providerId="LiveId" clId="{82272E7C-E02C-40CE-85AD-10DEF797249B}" dt="2020-04-28T00:58:15.705" v="774" actId="26606"/>
          <ac:spMkLst>
            <pc:docMk/>
            <pc:sldMk cId="453736307" sldId="266"/>
            <ac:spMk id="33" creationId="{71FC7D98-7B8B-402A-90FC-F027482F2142}"/>
          </ac:spMkLst>
        </pc:spChg>
        <pc:spChg chg="add del">
          <ac:chgData name="Jacob Cohen" userId="a65e6e0c114edf04" providerId="LiveId" clId="{82272E7C-E02C-40CE-85AD-10DEF797249B}" dt="2020-04-28T00:58:15.705" v="774" actId="26606"/>
          <ac:spMkLst>
            <pc:docMk/>
            <pc:sldMk cId="453736307" sldId="266"/>
            <ac:spMk id="35" creationId="{AD7356EA-285B-4E5D-8FEC-104659A4FD2C}"/>
          </ac:spMkLst>
        </pc:spChg>
        <pc:spChg chg="add">
          <ac:chgData name="Jacob Cohen" userId="a65e6e0c114edf04" providerId="LiveId" clId="{82272E7C-E02C-40CE-85AD-10DEF797249B}" dt="2020-04-28T00:58:15.705" v="774" actId="26606"/>
          <ac:spMkLst>
            <pc:docMk/>
            <pc:sldMk cId="453736307" sldId="266"/>
            <ac:spMk id="37" creationId="{A4AC5506-6312-4701-8D3C-40187889A947}"/>
          </ac:spMkLst>
        </pc:spChg>
        <pc:spChg chg="add del">
          <ac:chgData name="Jacob Cohen" userId="a65e6e0c114edf04" providerId="LiveId" clId="{82272E7C-E02C-40CE-85AD-10DEF797249B}" dt="2020-04-28T00:58:03.032" v="771" actId="26606"/>
          <ac:spMkLst>
            <pc:docMk/>
            <pc:sldMk cId="453736307" sldId="266"/>
            <ac:spMk id="40" creationId="{A4AC5506-6312-4701-8D3C-40187889A947}"/>
          </ac:spMkLst>
        </pc:spChg>
        <pc:picChg chg="mod">
          <ac:chgData name="Jacob Cohen" userId="a65e6e0c114edf04" providerId="LiveId" clId="{82272E7C-E02C-40CE-85AD-10DEF797249B}" dt="2020-04-28T00:58:15.705" v="774" actId="26606"/>
          <ac:picMkLst>
            <pc:docMk/>
            <pc:sldMk cId="453736307" sldId="266"/>
            <ac:picMk id="3" creationId="{FC1FE3D5-4C10-4FB4-84CB-3E7FD23C3367}"/>
          </ac:picMkLst>
        </pc:picChg>
        <pc:picChg chg="add mod">
          <ac:chgData name="Jacob Cohen" userId="a65e6e0c114edf04" providerId="LiveId" clId="{82272E7C-E02C-40CE-85AD-10DEF797249B}" dt="2020-04-27T14:43:42.804" v="466" actId="26606"/>
          <ac:picMkLst>
            <pc:docMk/>
            <pc:sldMk cId="453736307" sldId="266"/>
            <ac:picMk id="6" creationId="{9D5A6B99-60E7-4E86-8D29-B1706EA3B7BC}"/>
          </ac:picMkLst>
        </pc:picChg>
        <pc:cxnChg chg="del">
          <ac:chgData name="Jacob Cohen" userId="a65e6e0c114edf04" providerId="LiveId" clId="{82272E7C-E02C-40CE-85AD-10DEF797249B}" dt="2020-04-27T14:43:31.983" v="465" actId="26606"/>
          <ac:cxnSpMkLst>
            <pc:docMk/>
            <pc:sldMk cId="453736307" sldId="266"/>
            <ac:cxnSpMk id="23" creationId="{7E7C77BC-7138-40B1-A15B-20F57A494629}"/>
          </ac:cxnSpMkLst>
        </pc:cxnChg>
      </pc:sldChg>
      <pc:sldChg chg="addSp delSp modSp add mod addCm delCm">
        <pc:chgData name="Jacob Cohen" userId="a65e6e0c114edf04" providerId="LiveId" clId="{82272E7C-E02C-40CE-85AD-10DEF797249B}" dt="2020-04-30T22:44:11.649" v="2034" actId="20577"/>
        <pc:sldMkLst>
          <pc:docMk/>
          <pc:sldMk cId="1784203083" sldId="267"/>
        </pc:sldMkLst>
        <pc:spChg chg="mod">
          <ac:chgData name="Jacob Cohen" userId="a65e6e0c114edf04" providerId="LiveId" clId="{82272E7C-E02C-40CE-85AD-10DEF797249B}" dt="2020-04-28T01:04:49.983" v="776" actId="1076"/>
          <ac:spMkLst>
            <pc:docMk/>
            <pc:sldMk cId="1784203083" sldId="267"/>
            <ac:spMk id="2" creationId="{9374356D-EE0F-4569-966C-22390FBEC553}"/>
          </ac:spMkLst>
        </pc:spChg>
        <pc:spChg chg="del mod ord">
          <ac:chgData name="Jacob Cohen" userId="a65e6e0c114edf04" providerId="LiveId" clId="{82272E7C-E02C-40CE-85AD-10DEF797249B}" dt="2020-04-28T01:17:47.474" v="806" actId="478"/>
          <ac:spMkLst>
            <pc:docMk/>
            <pc:sldMk cId="1784203083" sldId="267"/>
            <ac:spMk id="4" creationId="{F18C18DB-2985-4A04-B22C-049B859BF575}"/>
          </ac:spMkLst>
        </pc:spChg>
        <pc:spChg chg="add mod">
          <ac:chgData name="Jacob Cohen" userId="a65e6e0c114edf04" providerId="LiveId" clId="{82272E7C-E02C-40CE-85AD-10DEF797249B}" dt="2020-04-28T13:39:57.806" v="1064" actId="27636"/>
          <ac:spMkLst>
            <pc:docMk/>
            <pc:sldMk cId="1784203083" sldId="267"/>
            <ac:spMk id="7" creationId="{37D95913-9E44-4B27-8198-B1CB7AC4BE17}"/>
          </ac:spMkLst>
        </pc:spChg>
        <pc:spChg chg="add mod">
          <ac:chgData name="Jacob Cohen" userId="a65e6e0c114edf04" providerId="LiveId" clId="{82272E7C-E02C-40CE-85AD-10DEF797249B}" dt="2020-04-30T22:44:11.649" v="2034" actId="20577"/>
          <ac:spMkLst>
            <pc:docMk/>
            <pc:sldMk cId="1784203083" sldId="267"/>
            <ac:spMk id="8" creationId="{B9F37425-4FDE-496D-99F5-6504D1F0F681}"/>
          </ac:spMkLst>
        </pc:spChg>
        <pc:spChg chg="del">
          <ac:chgData name="Jacob Cohen" userId="a65e6e0c114edf04" providerId="LiveId" clId="{82272E7C-E02C-40CE-85AD-10DEF797249B}" dt="2020-04-27T14:44:01.005" v="470" actId="26606"/>
          <ac:spMkLst>
            <pc:docMk/>
            <pc:sldMk cId="1784203083" sldId="267"/>
            <ac:spMk id="21" creationId="{823AC064-BC96-4F32-8AE1-B2FD38754823}"/>
          </ac:spMkLst>
        </pc:spChg>
        <pc:spChg chg="add">
          <ac:chgData name="Jacob Cohen" userId="a65e6e0c114edf04" providerId="LiveId" clId="{82272E7C-E02C-40CE-85AD-10DEF797249B}" dt="2020-04-27T14:44:01.005" v="470" actId="26606"/>
          <ac:spMkLst>
            <pc:docMk/>
            <pc:sldMk cId="1784203083" sldId="267"/>
            <ac:spMk id="28" creationId="{3A826B85-D58A-48FB-ABB8-881A5F8CC27B}"/>
          </ac:spMkLst>
        </pc:spChg>
        <pc:spChg chg="add">
          <ac:chgData name="Jacob Cohen" userId="a65e6e0c114edf04" providerId="LiveId" clId="{82272E7C-E02C-40CE-85AD-10DEF797249B}" dt="2020-04-27T14:44:01.005" v="470" actId="26606"/>
          <ac:spMkLst>
            <pc:docMk/>
            <pc:sldMk cId="1784203083" sldId="267"/>
            <ac:spMk id="30" creationId="{20B579A7-44A3-4863-B4F6-E1E3D667A58D}"/>
          </ac:spMkLst>
        </pc:spChg>
        <pc:picChg chg="add mod">
          <ac:chgData name="Jacob Cohen" userId="a65e6e0c114edf04" providerId="LiveId" clId="{82272E7C-E02C-40CE-85AD-10DEF797249B}" dt="2020-04-28T01:04:47.114" v="775" actId="14826"/>
          <ac:picMkLst>
            <pc:docMk/>
            <pc:sldMk cId="1784203083" sldId="267"/>
            <ac:picMk id="3" creationId="{EE0FE1ED-5F42-4A09-B809-DE2677CC97D5}"/>
          </ac:picMkLst>
        </pc:picChg>
        <pc:picChg chg="add del">
          <ac:chgData name="Jacob Cohen" userId="a65e6e0c114edf04" providerId="LiveId" clId="{82272E7C-E02C-40CE-85AD-10DEF797249B}" dt="2020-04-27T14:44:16.297" v="473"/>
          <ac:picMkLst>
            <pc:docMk/>
            <pc:sldMk cId="1784203083" sldId="267"/>
            <ac:picMk id="5" creationId="{FDEAA23B-D75A-4630-9B1E-AE7C181BF0C8}"/>
          </ac:picMkLst>
        </pc:picChg>
        <pc:cxnChg chg="del">
          <ac:chgData name="Jacob Cohen" userId="a65e6e0c114edf04" providerId="LiveId" clId="{82272E7C-E02C-40CE-85AD-10DEF797249B}" dt="2020-04-27T14:44:01.005" v="470" actId="26606"/>
          <ac:cxnSpMkLst>
            <pc:docMk/>
            <pc:sldMk cId="1784203083" sldId="267"/>
            <ac:cxnSpMk id="23" creationId="{7E7C77BC-7138-40B1-A15B-20F57A494629}"/>
          </ac:cxnSpMkLst>
        </pc:cxnChg>
      </pc:sldChg>
      <pc:sldChg chg="addSp delSp modSp add mod">
        <pc:chgData name="Jacob Cohen" userId="a65e6e0c114edf04" providerId="LiveId" clId="{82272E7C-E02C-40CE-85AD-10DEF797249B}" dt="2020-05-01T01:28:13.850" v="2360" actId="1076"/>
        <pc:sldMkLst>
          <pc:docMk/>
          <pc:sldMk cId="3939091683" sldId="268"/>
        </pc:sldMkLst>
        <pc:spChg chg="mod">
          <ac:chgData name="Jacob Cohen" userId="a65e6e0c114edf04" providerId="LiveId" clId="{82272E7C-E02C-40CE-85AD-10DEF797249B}" dt="2020-04-27T14:23:50.109" v="180" actId="313"/>
          <ac:spMkLst>
            <pc:docMk/>
            <pc:sldMk cId="3939091683" sldId="268"/>
            <ac:spMk id="2" creationId="{9374356D-EE0F-4569-966C-22390FBEC553}"/>
          </ac:spMkLst>
        </pc:spChg>
        <pc:spChg chg="add mod">
          <ac:chgData name="Jacob Cohen" userId="a65e6e0c114edf04" providerId="LiveId" clId="{82272E7C-E02C-40CE-85AD-10DEF797249B}" dt="2020-05-01T01:20:20.174" v="2359" actId="207"/>
          <ac:spMkLst>
            <pc:docMk/>
            <pc:sldMk cId="3939091683" sldId="268"/>
            <ac:spMk id="3" creationId="{85D303F9-18DB-4F64-A73D-84DFAABC8461}"/>
          </ac:spMkLst>
        </pc:spChg>
        <pc:spChg chg="del">
          <ac:chgData name="Jacob Cohen" userId="a65e6e0c114edf04" providerId="LiveId" clId="{82272E7C-E02C-40CE-85AD-10DEF797249B}" dt="2020-04-28T01:17:55.916" v="810" actId="478"/>
          <ac:spMkLst>
            <pc:docMk/>
            <pc:sldMk cId="3939091683" sldId="268"/>
            <ac:spMk id="4" creationId="{F18C18DB-2985-4A04-B22C-049B859BF575}"/>
          </ac:spMkLst>
        </pc:spChg>
        <pc:spChg chg="add mod">
          <ac:chgData name="Jacob Cohen" userId="a65e6e0c114edf04" providerId="LiveId" clId="{82272E7C-E02C-40CE-85AD-10DEF797249B}" dt="2020-04-28T01:18:04.091" v="819" actId="27636"/>
          <ac:spMkLst>
            <pc:docMk/>
            <pc:sldMk cId="3939091683" sldId="268"/>
            <ac:spMk id="6" creationId="{785EDD9C-0C29-422A-9875-E894C5BFBE9C}"/>
          </ac:spMkLst>
        </pc:spChg>
        <pc:picChg chg="mod">
          <ac:chgData name="Jacob Cohen" userId="a65e6e0c114edf04" providerId="LiveId" clId="{82272E7C-E02C-40CE-85AD-10DEF797249B}" dt="2020-05-01T01:28:13.850" v="2360" actId="1076"/>
          <ac:picMkLst>
            <pc:docMk/>
            <pc:sldMk cId="3939091683" sldId="268"/>
            <ac:picMk id="4" creationId="{C9967328-9A11-4612-99DD-E5E44229F435}"/>
          </ac:picMkLst>
        </pc:picChg>
      </pc:sldChg>
      <pc:sldChg chg="addSp delSp modSp add mod setBg setClrOvrMap">
        <pc:chgData name="Jacob Cohen" userId="a65e6e0c114edf04" providerId="LiveId" clId="{82272E7C-E02C-40CE-85AD-10DEF797249B}" dt="2020-04-30T22:43:52.006" v="2016"/>
        <pc:sldMkLst>
          <pc:docMk/>
          <pc:sldMk cId="376948031" sldId="269"/>
        </pc:sldMkLst>
        <pc:spChg chg="mod">
          <ac:chgData name="Jacob Cohen" userId="a65e6e0c114edf04" providerId="LiveId" clId="{82272E7C-E02C-40CE-85AD-10DEF797249B}" dt="2020-04-30T22:24:27.597" v="1626" actId="26606"/>
          <ac:spMkLst>
            <pc:docMk/>
            <pc:sldMk cId="376948031" sldId="269"/>
            <ac:spMk id="2" creationId="{9374356D-EE0F-4569-966C-22390FBEC553}"/>
          </ac:spMkLst>
        </pc:spChg>
        <pc:spChg chg="del mod ord">
          <ac:chgData name="Jacob Cohen" userId="a65e6e0c114edf04" providerId="LiveId" clId="{82272E7C-E02C-40CE-85AD-10DEF797249B}" dt="2020-04-28T01:17:59.104" v="813" actId="478"/>
          <ac:spMkLst>
            <pc:docMk/>
            <pc:sldMk cId="376948031" sldId="269"/>
            <ac:spMk id="4" creationId="{F18C18DB-2985-4A04-B22C-049B859BF575}"/>
          </ac:spMkLst>
        </pc:spChg>
        <pc:spChg chg="add mod ord">
          <ac:chgData name="Jacob Cohen" userId="a65e6e0c114edf04" providerId="LiveId" clId="{82272E7C-E02C-40CE-85AD-10DEF797249B}" dt="2020-04-30T22:24:27.597" v="1626" actId="26606"/>
          <ac:spMkLst>
            <pc:docMk/>
            <pc:sldMk cId="376948031" sldId="269"/>
            <ac:spMk id="9" creationId="{FAA5F0DC-4DAA-4B01-911D-54969E1824AB}"/>
          </ac:spMkLst>
        </pc:spChg>
        <pc:spChg chg="add">
          <ac:chgData name="Jacob Cohen" userId="a65e6e0c114edf04" providerId="LiveId" clId="{82272E7C-E02C-40CE-85AD-10DEF797249B}" dt="2020-04-30T22:43:52.006" v="2016"/>
          <ac:spMkLst>
            <pc:docMk/>
            <pc:sldMk cId="376948031" sldId="269"/>
            <ac:spMk id="16" creationId="{D0DBA739-4E1F-464F-A95E-FA715443E44D}"/>
          </ac:spMkLst>
        </pc:spChg>
        <pc:spChg chg="del">
          <ac:chgData name="Jacob Cohen" userId="a65e6e0c114edf04" providerId="LiveId" clId="{82272E7C-E02C-40CE-85AD-10DEF797249B}" dt="2020-04-27T14:45:12.512" v="477" actId="26606"/>
          <ac:spMkLst>
            <pc:docMk/>
            <pc:sldMk cId="376948031" sldId="269"/>
            <ac:spMk id="21" creationId="{823AC064-BC96-4F32-8AE1-B2FD38754823}"/>
          </ac:spMkLst>
        </pc:spChg>
        <pc:spChg chg="add del">
          <ac:chgData name="Jacob Cohen" userId="a65e6e0c114edf04" providerId="LiveId" clId="{82272E7C-E02C-40CE-85AD-10DEF797249B}" dt="2020-04-27T14:46:06.283" v="483" actId="26606"/>
          <ac:spMkLst>
            <pc:docMk/>
            <pc:sldMk cId="376948031" sldId="269"/>
            <ac:spMk id="28" creationId="{3A826B85-D58A-48FB-ABB8-881A5F8CC27B}"/>
          </ac:spMkLst>
        </pc:spChg>
        <pc:spChg chg="add del">
          <ac:chgData name="Jacob Cohen" userId="a65e6e0c114edf04" providerId="LiveId" clId="{82272E7C-E02C-40CE-85AD-10DEF797249B}" dt="2020-04-27T14:46:06.283" v="483" actId="26606"/>
          <ac:spMkLst>
            <pc:docMk/>
            <pc:sldMk cId="376948031" sldId="269"/>
            <ac:spMk id="30" creationId="{20B579A7-44A3-4863-B4F6-E1E3D667A58D}"/>
          </ac:spMkLst>
        </pc:spChg>
        <pc:spChg chg="add del">
          <ac:chgData name="Jacob Cohen" userId="a65e6e0c114edf04" providerId="LiveId" clId="{82272E7C-E02C-40CE-85AD-10DEF797249B}" dt="2020-04-27T14:45:59.206" v="480" actId="26606"/>
          <ac:spMkLst>
            <pc:docMk/>
            <pc:sldMk cId="376948031" sldId="269"/>
            <ac:spMk id="35" creationId="{823AC064-BC96-4F32-8AE1-B2FD38754823}"/>
          </ac:spMkLst>
        </pc:spChg>
        <pc:spChg chg="add del">
          <ac:chgData name="Jacob Cohen" userId="a65e6e0c114edf04" providerId="LiveId" clId="{82272E7C-E02C-40CE-85AD-10DEF797249B}" dt="2020-04-30T22:24:27.597" v="1626" actId="26606"/>
          <ac:spMkLst>
            <pc:docMk/>
            <pc:sldMk cId="376948031" sldId="269"/>
            <ac:spMk id="44" creationId="{823AC064-BC96-4F32-8AE1-B2FD38754823}"/>
          </ac:spMkLst>
        </pc:spChg>
        <pc:spChg chg="add del">
          <ac:chgData name="Jacob Cohen" userId="a65e6e0c114edf04" providerId="LiveId" clId="{82272E7C-E02C-40CE-85AD-10DEF797249B}" dt="2020-04-30T22:24:27.597" v="1626" actId="26606"/>
          <ac:spMkLst>
            <pc:docMk/>
            <pc:sldMk cId="376948031" sldId="269"/>
            <ac:spMk id="51" creationId="{A4AC5506-6312-4701-8D3C-40187889A947}"/>
          </ac:spMkLst>
        </pc:spChg>
        <pc:spChg chg="add del">
          <ac:chgData name="Jacob Cohen" userId="a65e6e0c114edf04" providerId="LiveId" clId="{82272E7C-E02C-40CE-85AD-10DEF797249B}" dt="2020-04-30T22:24:27.282" v="1625" actId="26606"/>
          <ac:spMkLst>
            <pc:docMk/>
            <pc:sldMk cId="376948031" sldId="269"/>
            <ac:spMk id="56" creationId="{C3896A03-3945-419A-B66B-4EE266EDD152}"/>
          </ac:spMkLst>
        </pc:spChg>
        <pc:spChg chg="add del">
          <ac:chgData name="Jacob Cohen" userId="a65e6e0c114edf04" providerId="LiveId" clId="{82272E7C-E02C-40CE-85AD-10DEF797249B}" dt="2020-04-30T22:24:27.282" v="1625" actId="26606"/>
          <ac:spMkLst>
            <pc:docMk/>
            <pc:sldMk cId="376948031" sldId="269"/>
            <ac:spMk id="58" creationId="{B34F5AD2-EDBD-4BBD-A55C-EAFFD0C7097A}"/>
          </ac:spMkLst>
        </pc:spChg>
        <pc:picChg chg="add del mod">
          <ac:chgData name="Jacob Cohen" userId="a65e6e0c114edf04" providerId="LiveId" clId="{82272E7C-E02C-40CE-85AD-10DEF797249B}" dt="2020-04-30T22:22:53.741" v="1593" actId="478"/>
          <ac:picMkLst>
            <pc:docMk/>
            <pc:sldMk cId="376948031" sldId="269"/>
            <ac:picMk id="3" creationId="{2B291E1B-9BC6-4D5D-AC27-13668910C1FA}"/>
          </ac:picMkLst>
        </pc:picChg>
        <pc:picChg chg="add del mod">
          <ac:chgData name="Jacob Cohen" userId="a65e6e0c114edf04" providerId="LiveId" clId="{82272E7C-E02C-40CE-85AD-10DEF797249B}" dt="2020-04-30T22:22:54.149" v="1594" actId="478"/>
          <ac:picMkLst>
            <pc:docMk/>
            <pc:sldMk cId="376948031" sldId="269"/>
            <ac:picMk id="5" creationId="{BFB2C519-BE36-4767-A6C9-081730A74D27}"/>
          </ac:picMkLst>
        </pc:picChg>
        <pc:picChg chg="add del mod">
          <ac:chgData name="Jacob Cohen" userId="a65e6e0c114edf04" providerId="LiveId" clId="{82272E7C-E02C-40CE-85AD-10DEF797249B}" dt="2020-04-30T22:23:34.627" v="1616" actId="478"/>
          <ac:picMkLst>
            <pc:docMk/>
            <pc:sldMk cId="376948031" sldId="269"/>
            <ac:picMk id="6" creationId="{5ABC2F8D-E6A5-440D-A6A7-AAF743B64247}"/>
          </ac:picMkLst>
        </pc:picChg>
        <pc:picChg chg="add mod">
          <ac:chgData name="Jacob Cohen" userId="a65e6e0c114edf04" providerId="LiveId" clId="{82272E7C-E02C-40CE-85AD-10DEF797249B}" dt="2020-04-30T22:24:36.464" v="1631" actId="1076"/>
          <ac:picMkLst>
            <pc:docMk/>
            <pc:sldMk cId="376948031" sldId="269"/>
            <ac:picMk id="8" creationId="{D7447DE0-FF43-4F0C-B49E-01784864F11D}"/>
          </ac:picMkLst>
        </pc:picChg>
        <pc:cxnChg chg="del">
          <ac:chgData name="Jacob Cohen" userId="a65e6e0c114edf04" providerId="LiveId" clId="{82272E7C-E02C-40CE-85AD-10DEF797249B}" dt="2020-04-27T14:45:12.512" v="477" actId="26606"/>
          <ac:cxnSpMkLst>
            <pc:docMk/>
            <pc:sldMk cId="376948031" sldId="269"/>
            <ac:cxnSpMk id="23" creationId="{7E7C77BC-7138-40B1-A15B-20F57A494629}"/>
          </ac:cxnSpMkLst>
        </pc:cxnChg>
        <pc:cxnChg chg="add del">
          <ac:chgData name="Jacob Cohen" userId="a65e6e0c114edf04" providerId="LiveId" clId="{82272E7C-E02C-40CE-85AD-10DEF797249B}" dt="2020-04-27T14:45:59.206" v="480" actId="26606"/>
          <ac:cxnSpMkLst>
            <pc:docMk/>
            <pc:sldMk cId="376948031" sldId="269"/>
            <ac:cxnSpMk id="37" creationId="{7E7C77BC-7138-40B1-A15B-20F57A494629}"/>
          </ac:cxnSpMkLst>
        </pc:cxnChg>
        <pc:cxnChg chg="add del">
          <ac:chgData name="Jacob Cohen" userId="a65e6e0c114edf04" providerId="LiveId" clId="{82272E7C-E02C-40CE-85AD-10DEF797249B}" dt="2020-04-27T14:45:59.206" v="480" actId="26606"/>
          <ac:cxnSpMkLst>
            <pc:docMk/>
            <pc:sldMk cId="376948031" sldId="269"/>
            <ac:cxnSpMk id="39" creationId="{DB146403-F3D6-484B-B2ED-97F9565D0370}"/>
          </ac:cxnSpMkLst>
        </pc:cxnChg>
        <pc:cxnChg chg="add del">
          <ac:chgData name="Jacob Cohen" userId="a65e6e0c114edf04" providerId="LiveId" clId="{82272E7C-E02C-40CE-85AD-10DEF797249B}" dt="2020-04-27T14:46:06.276" v="482" actId="26606"/>
          <ac:cxnSpMkLst>
            <pc:docMk/>
            <pc:sldMk cId="376948031" sldId="269"/>
            <ac:cxnSpMk id="41" creationId="{EBAD6A72-88E8-42F7-88B9-CAF744536BE4}"/>
          </ac:cxnSpMkLst>
        </pc:cxnChg>
        <pc:cxnChg chg="add del">
          <ac:chgData name="Jacob Cohen" userId="a65e6e0c114edf04" providerId="LiveId" clId="{82272E7C-E02C-40CE-85AD-10DEF797249B}" dt="2020-04-27T14:46:06.276" v="482" actId="26606"/>
          <ac:cxnSpMkLst>
            <pc:docMk/>
            <pc:sldMk cId="376948031" sldId="269"/>
            <ac:cxnSpMk id="42" creationId="{C800968E-0A99-46C4-A9B2-6A63AC66F4B0}"/>
          </ac:cxnSpMkLst>
        </pc:cxnChg>
        <pc:cxnChg chg="add del">
          <ac:chgData name="Jacob Cohen" userId="a65e6e0c114edf04" providerId="LiveId" clId="{82272E7C-E02C-40CE-85AD-10DEF797249B}" dt="2020-04-30T22:24:27.597" v="1626" actId="26606"/>
          <ac:cxnSpMkLst>
            <pc:docMk/>
            <pc:sldMk cId="376948031" sldId="269"/>
            <ac:cxnSpMk id="45" creationId="{7E7C77BC-7138-40B1-A15B-20F57A494629}"/>
          </ac:cxnSpMkLst>
        </pc:cxnChg>
        <pc:cxnChg chg="add del">
          <ac:chgData name="Jacob Cohen" userId="a65e6e0c114edf04" providerId="LiveId" clId="{82272E7C-E02C-40CE-85AD-10DEF797249B}" dt="2020-04-30T22:24:27.597" v="1626" actId="26606"/>
          <ac:cxnSpMkLst>
            <pc:docMk/>
            <pc:sldMk cId="376948031" sldId="269"/>
            <ac:cxnSpMk id="46" creationId="{DB146403-F3D6-484B-B2ED-97F9565D0370}"/>
          </ac:cxnSpMkLst>
        </pc:cxnChg>
      </pc:sldChg>
      <pc:sldChg chg="addSp delSp modSp add mod">
        <pc:chgData name="Jacob Cohen" userId="a65e6e0c114edf04" providerId="LiveId" clId="{82272E7C-E02C-40CE-85AD-10DEF797249B}" dt="2020-04-30T22:43:37.761" v="2005"/>
        <pc:sldMkLst>
          <pc:docMk/>
          <pc:sldMk cId="1074675907" sldId="270"/>
        </pc:sldMkLst>
        <pc:spChg chg="mod">
          <ac:chgData name="Jacob Cohen" userId="a65e6e0c114edf04" providerId="LiveId" clId="{82272E7C-E02C-40CE-85AD-10DEF797249B}" dt="2020-04-30T22:23:07.831" v="1598" actId="20577"/>
          <ac:spMkLst>
            <pc:docMk/>
            <pc:sldMk cId="1074675907" sldId="270"/>
            <ac:spMk id="2" creationId="{9374356D-EE0F-4569-966C-22390FBEC553}"/>
          </ac:spMkLst>
        </pc:spChg>
        <pc:spChg chg="del mod ord">
          <ac:chgData name="Jacob Cohen" userId="a65e6e0c114edf04" providerId="LiveId" clId="{82272E7C-E02C-40CE-85AD-10DEF797249B}" dt="2020-04-28T01:18:02.899" v="816" actId="478"/>
          <ac:spMkLst>
            <pc:docMk/>
            <pc:sldMk cId="1074675907" sldId="270"/>
            <ac:spMk id="4" creationId="{F18C18DB-2985-4A04-B22C-049B859BF575}"/>
          </ac:spMkLst>
        </pc:spChg>
        <pc:spChg chg="add mod">
          <ac:chgData name="Jacob Cohen" userId="a65e6e0c114edf04" providerId="LiveId" clId="{82272E7C-E02C-40CE-85AD-10DEF797249B}" dt="2020-04-28T01:18:00.620" v="815" actId="27636"/>
          <ac:spMkLst>
            <pc:docMk/>
            <pc:sldMk cId="1074675907" sldId="270"/>
            <ac:spMk id="7" creationId="{B20395C4-442C-4A52-B788-70DCB9FDEC34}"/>
          </ac:spMkLst>
        </pc:spChg>
        <pc:spChg chg="add">
          <ac:chgData name="Jacob Cohen" userId="a65e6e0c114edf04" providerId="LiveId" clId="{82272E7C-E02C-40CE-85AD-10DEF797249B}" dt="2020-04-30T22:43:37.761" v="2005"/>
          <ac:spMkLst>
            <pc:docMk/>
            <pc:sldMk cId="1074675907" sldId="270"/>
            <ac:spMk id="8" creationId="{DFEF294D-9B92-47A4-89AD-AE0FB01BB954}"/>
          </ac:spMkLst>
        </pc:spChg>
        <pc:spChg chg="del">
          <ac:chgData name="Jacob Cohen" userId="a65e6e0c114edf04" providerId="LiveId" clId="{82272E7C-E02C-40CE-85AD-10DEF797249B}" dt="2020-04-27T14:46:37.658" v="491" actId="26606"/>
          <ac:spMkLst>
            <pc:docMk/>
            <pc:sldMk cId="1074675907" sldId="270"/>
            <ac:spMk id="21" creationId="{823AC064-BC96-4F32-8AE1-B2FD38754823}"/>
          </ac:spMkLst>
        </pc:spChg>
        <pc:spChg chg="add">
          <ac:chgData name="Jacob Cohen" userId="a65e6e0c114edf04" providerId="LiveId" clId="{82272E7C-E02C-40CE-85AD-10DEF797249B}" dt="2020-04-27T14:46:37.658" v="491" actId="26606"/>
          <ac:spMkLst>
            <pc:docMk/>
            <pc:sldMk cId="1074675907" sldId="270"/>
            <ac:spMk id="28" creationId="{60D05D2D-CB6A-431B-BE4A-2A7FCC9FA23B}"/>
          </ac:spMkLst>
        </pc:spChg>
        <pc:spChg chg="add">
          <ac:chgData name="Jacob Cohen" userId="a65e6e0c114edf04" providerId="LiveId" clId="{82272E7C-E02C-40CE-85AD-10DEF797249B}" dt="2020-04-27T14:46:37.658" v="491" actId="26606"/>
          <ac:spMkLst>
            <pc:docMk/>
            <pc:sldMk cId="1074675907" sldId="270"/>
            <ac:spMk id="30" creationId="{E84CD6E5-269B-4A44-867D-78DBB4DFF778}"/>
          </ac:spMkLst>
        </pc:spChg>
        <pc:picChg chg="add del">
          <ac:chgData name="Jacob Cohen" userId="a65e6e0c114edf04" providerId="LiveId" clId="{82272E7C-E02C-40CE-85AD-10DEF797249B}" dt="2020-04-27T14:46:12.931" v="485" actId="478"/>
          <ac:picMkLst>
            <pc:docMk/>
            <pc:sldMk cId="1074675907" sldId="270"/>
            <ac:picMk id="3" creationId="{9D58BBA6-D852-4087-B21B-41FA6D93616E}"/>
          </ac:picMkLst>
        </pc:picChg>
        <pc:picChg chg="add del">
          <ac:chgData name="Jacob Cohen" userId="a65e6e0c114edf04" providerId="LiveId" clId="{82272E7C-E02C-40CE-85AD-10DEF797249B}" dt="2020-04-27T14:46:31.605" v="489" actId="478"/>
          <ac:picMkLst>
            <pc:docMk/>
            <pc:sldMk cId="1074675907" sldId="270"/>
            <ac:picMk id="5" creationId="{0F084444-1C8F-4D1D-9717-EE197724BDE2}"/>
          </ac:picMkLst>
        </pc:picChg>
        <pc:picChg chg="add mod">
          <ac:chgData name="Jacob Cohen" userId="a65e6e0c114edf04" providerId="LiveId" clId="{82272E7C-E02C-40CE-85AD-10DEF797249B}" dt="2020-04-27T14:46:37.658" v="491" actId="26606"/>
          <ac:picMkLst>
            <pc:docMk/>
            <pc:sldMk cId="1074675907" sldId="270"/>
            <ac:picMk id="6" creationId="{E0A76CEE-FEC7-4430-AED0-B123166FAB72}"/>
          </ac:picMkLst>
        </pc:picChg>
        <pc:cxnChg chg="del">
          <ac:chgData name="Jacob Cohen" userId="a65e6e0c114edf04" providerId="LiveId" clId="{82272E7C-E02C-40CE-85AD-10DEF797249B}" dt="2020-04-27T14:46:37.658" v="491" actId="26606"/>
          <ac:cxnSpMkLst>
            <pc:docMk/>
            <pc:sldMk cId="1074675907" sldId="270"/>
            <ac:cxnSpMk id="23" creationId="{7E7C77BC-7138-40B1-A15B-20F57A494629}"/>
          </ac:cxnSpMkLst>
        </pc:cxnChg>
      </pc:sldChg>
      <pc:sldChg chg="addSp delSp modSp add mod">
        <pc:chgData name="Jacob Cohen" userId="a65e6e0c114edf04" providerId="LiveId" clId="{82272E7C-E02C-40CE-85AD-10DEF797249B}" dt="2020-04-30T22:43:27.785" v="1997"/>
        <pc:sldMkLst>
          <pc:docMk/>
          <pc:sldMk cId="3613921769" sldId="271"/>
        </pc:sldMkLst>
        <pc:spChg chg="mod">
          <ac:chgData name="Jacob Cohen" userId="a65e6e0c114edf04" providerId="LiveId" clId="{82272E7C-E02C-40CE-85AD-10DEF797249B}" dt="2020-04-30T22:23:17.044" v="1605" actId="20577"/>
          <ac:spMkLst>
            <pc:docMk/>
            <pc:sldMk cId="3613921769" sldId="271"/>
            <ac:spMk id="2" creationId="{9374356D-EE0F-4569-966C-22390FBEC553}"/>
          </ac:spMkLst>
        </pc:spChg>
        <pc:spChg chg="del mod ord">
          <ac:chgData name="Jacob Cohen" userId="a65e6e0c114edf04" providerId="LiveId" clId="{82272E7C-E02C-40CE-85AD-10DEF797249B}" dt="2020-04-28T01:18:05.723" v="820" actId="478"/>
          <ac:spMkLst>
            <pc:docMk/>
            <pc:sldMk cId="3613921769" sldId="271"/>
            <ac:spMk id="4" creationId="{F18C18DB-2985-4A04-B22C-049B859BF575}"/>
          </ac:spMkLst>
        </pc:spChg>
        <pc:spChg chg="add mod">
          <ac:chgData name="Jacob Cohen" userId="a65e6e0c114edf04" providerId="LiveId" clId="{82272E7C-E02C-40CE-85AD-10DEF797249B}" dt="2020-04-28T01:18:04.078" v="818" actId="27636"/>
          <ac:spMkLst>
            <pc:docMk/>
            <pc:sldMk cId="3613921769" sldId="271"/>
            <ac:spMk id="7" creationId="{810A389A-023C-40B0-B8D6-2D7859E7D0FC}"/>
          </ac:spMkLst>
        </pc:spChg>
        <pc:spChg chg="add">
          <ac:chgData name="Jacob Cohen" userId="a65e6e0c114edf04" providerId="LiveId" clId="{82272E7C-E02C-40CE-85AD-10DEF797249B}" dt="2020-04-30T22:43:27.785" v="1997"/>
          <ac:spMkLst>
            <pc:docMk/>
            <pc:sldMk cId="3613921769" sldId="271"/>
            <ac:spMk id="8" creationId="{48E16B6C-4F3C-4465-AD74-71E5DA60074A}"/>
          </ac:spMkLst>
        </pc:spChg>
        <pc:spChg chg="del">
          <ac:chgData name="Jacob Cohen" userId="a65e6e0c114edf04" providerId="LiveId" clId="{82272E7C-E02C-40CE-85AD-10DEF797249B}" dt="2020-04-27T14:46:16.616" v="487" actId="26606"/>
          <ac:spMkLst>
            <pc:docMk/>
            <pc:sldMk cId="3613921769" sldId="271"/>
            <ac:spMk id="21" creationId="{823AC064-BC96-4F32-8AE1-B2FD38754823}"/>
          </ac:spMkLst>
        </pc:spChg>
        <pc:spChg chg="add">
          <ac:chgData name="Jacob Cohen" userId="a65e6e0c114edf04" providerId="LiveId" clId="{82272E7C-E02C-40CE-85AD-10DEF797249B}" dt="2020-04-27T14:46:16.616" v="487" actId="26606"/>
          <ac:spMkLst>
            <pc:docMk/>
            <pc:sldMk cId="3613921769" sldId="271"/>
            <ac:spMk id="28" creationId="{60D05D2D-CB6A-431B-BE4A-2A7FCC9FA23B}"/>
          </ac:spMkLst>
        </pc:spChg>
        <pc:spChg chg="add">
          <ac:chgData name="Jacob Cohen" userId="a65e6e0c114edf04" providerId="LiveId" clId="{82272E7C-E02C-40CE-85AD-10DEF797249B}" dt="2020-04-27T14:46:16.616" v="487" actId="26606"/>
          <ac:spMkLst>
            <pc:docMk/>
            <pc:sldMk cId="3613921769" sldId="271"/>
            <ac:spMk id="30" creationId="{E84CD6E5-269B-4A44-867D-78DBB4DFF778}"/>
          </ac:spMkLst>
        </pc:spChg>
        <pc:picChg chg="add mod">
          <ac:chgData name="Jacob Cohen" userId="a65e6e0c114edf04" providerId="LiveId" clId="{82272E7C-E02C-40CE-85AD-10DEF797249B}" dt="2020-04-27T14:46:16.616" v="487" actId="26606"/>
          <ac:picMkLst>
            <pc:docMk/>
            <pc:sldMk cId="3613921769" sldId="271"/>
            <ac:picMk id="3" creationId="{5798E134-356A-4F61-B4EB-76D7F239727F}"/>
          </ac:picMkLst>
        </pc:picChg>
        <pc:picChg chg="add del">
          <ac:chgData name="Jacob Cohen" userId="a65e6e0c114edf04" providerId="LiveId" clId="{82272E7C-E02C-40CE-85AD-10DEF797249B}" dt="2020-04-30T22:40:33.885" v="1956"/>
          <ac:picMkLst>
            <pc:docMk/>
            <pc:sldMk cId="3613921769" sldId="271"/>
            <ac:picMk id="4" creationId="{21B4C75A-D274-45A1-880B-DD9818DFF387}"/>
          </ac:picMkLst>
        </pc:picChg>
        <pc:cxnChg chg="del">
          <ac:chgData name="Jacob Cohen" userId="a65e6e0c114edf04" providerId="LiveId" clId="{82272E7C-E02C-40CE-85AD-10DEF797249B}" dt="2020-04-27T14:46:16.616" v="487" actId="26606"/>
          <ac:cxnSpMkLst>
            <pc:docMk/>
            <pc:sldMk cId="3613921769" sldId="271"/>
            <ac:cxnSpMk id="23" creationId="{7E7C77BC-7138-40B1-A15B-20F57A494629}"/>
          </ac:cxnSpMkLst>
        </pc:cxnChg>
      </pc:sldChg>
      <pc:sldChg chg="addSp delSp modSp add mod">
        <pc:chgData name="Jacob Cohen" userId="a65e6e0c114edf04" providerId="LiveId" clId="{82272E7C-E02C-40CE-85AD-10DEF797249B}" dt="2020-05-01T00:54:12.386" v="2072" actId="20577"/>
        <pc:sldMkLst>
          <pc:docMk/>
          <pc:sldMk cId="1264004176" sldId="272"/>
        </pc:sldMkLst>
        <pc:spChg chg="mod">
          <ac:chgData name="Jacob Cohen" userId="a65e6e0c114edf04" providerId="LiveId" clId="{82272E7C-E02C-40CE-85AD-10DEF797249B}" dt="2020-04-28T13:53:12.997" v="1509" actId="404"/>
          <ac:spMkLst>
            <pc:docMk/>
            <pc:sldMk cId="1264004176" sldId="272"/>
            <ac:spMk id="2" creationId="{9374356D-EE0F-4569-966C-22390FBEC553}"/>
          </ac:spMkLst>
        </pc:spChg>
        <pc:spChg chg="mod">
          <ac:chgData name="Jacob Cohen" userId="a65e6e0c114edf04" providerId="LiveId" clId="{82272E7C-E02C-40CE-85AD-10DEF797249B}" dt="2020-05-01T00:54:12.386" v="2072" actId="20577"/>
          <ac:spMkLst>
            <pc:docMk/>
            <pc:sldMk cId="1264004176" sldId="272"/>
            <ac:spMk id="3" creationId="{0D861D05-A68F-4B07-9878-26DA5B978C79}"/>
          </ac:spMkLst>
        </pc:spChg>
        <pc:spChg chg="add mod">
          <ac:chgData name="Jacob Cohen" userId="a65e6e0c114edf04" providerId="LiveId" clId="{82272E7C-E02C-40CE-85AD-10DEF797249B}" dt="2020-05-01T00:50:54.638" v="2058" actId="20577"/>
          <ac:spMkLst>
            <pc:docMk/>
            <pc:sldMk cId="1264004176" sldId="272"/>
            <ac:spMk id="3" creationId="{8EA43E93-BFCF-4B3C-BC50-ADB364DB5108}"/>
          </ac:spMkLst>
        </pc:spChg>
        <pc:spChg chg="del mod">
          <ac:chgData name="Jacob Cohen" userId="a65e6e0c114edf04" providerId="LiveId" clId="{82272E7C-E02C-40CE-85AD-10DEF797249B}" dt="2020-05-01T00:51:05.066" v="2070" actId="478"/>
          <ac:spMkLst>
            <pc:docMk/>
            <pc:sldMk cId="1264004176" sldId="272"/>
            <ac:spMk id="4" creationId="{8EA43E93-BFCF-4B3C-BC50-ADB364DB5108}"/>
          </ac:spMkLst>
        </pc:spChg>
        <pc:spChg chg="del">
          <ac:chgData name="Jacob Cohen" userId="a65e6e0c114edf04" providerId="LiveId" clId="{82272E7C-E02C-40CE-85AD-10DEF797249B}" dt="2020-04-28T01:18:08.559" v="823" actId="478"/>
          <ac:spMkLst>
            <pc:docMk/>
            <pc:sldMk cId="1264004176" sldId="272"/>
            <ac:spMk id="4" creationId="{F18C18DB-2985-4A04-B22C-049B859BF575}"/>
          </ac:spMkLst>
        </pc:spChg>
        <pc:spChg chg="add mod">
          <ac:chgData name="Jacob Cohen" userId="a65e6e0c114edf04" providerId="LiveId" clId="{82272E7C-E02C-40CE-85AD-10DEF797249B}" dt="2020-04-28T01:18:06.816" v="822" actId="27636"/>
          <ac:spMkLst>
            <pc:docMk/>
            <pc:sldMk cId="1264004176" sldId="272"/>
            <ac:spMk id="6" creationId="{9314BE46-DBED-4E5D-9CFA-77E66B508B91}"/>
          </ac:spMkLst>
        </pc:spChg>
      </pc:sldChg>
      <pc:sldChg chg="addSp delSp modSp add mod setBg setClrOvrMap">
        <pc:chgData name="Jacob Cohen" userId="a65e6e0c114edf04" providerId="LiveId" clId="{82272E7C-E02C-40CE-85AD-10DEF797249B}" dt="2020-04-28T01:18:12.029" v="826" actId="478"/>
        <pc:sldMkLst>
          <pc:docMk/>
          <pc:sldMk cId="2096614353" sldId="273"/>
        </pc:sldMkLst>
        <pc:spChg chg="mod">
          <ac:chgData name="Jacob Cohen" userId="a65e6e0c114edf04" providerId="LiveId" clId="{82272E7C-E02C-40CE-85AD-10DEF797249B}" dt="2020-04-28T00:43:59.481" v="493" actId="26606"/>
          <ac:spMkLst>
            <pc:docMk/>
            <pc:sldMk cId="2096614353" sldId="273"/>
            <ac:spMk id="2" creationId="{9374356D-EE0F-4569-966C-22390FBEC553}"/>
          </ac:spMkLst>
        </pc:spChg>
        <pc:spChg chg="add del mod">
          <ac:chgData name="Jacob Cohen" userId="a65e6e0c114edf04" providerId="LiveId" clId="{82272E7C-E02C-40CE-85AD-10DEF797249B}" dt="2020-04-28T00:43:02.202" v="492" actId="478"/>
          <ac:spMkLst>
            <pc:docMk/>
            <pc:sldMk cId="2096614353" sldId="273"/>
            <ac:spMk id="3" creationId="{A1AD4BEF-E758-4726-BF4A-A8725F0BB199}"/>
          </ac:spMkLst>
        </pc:spChg>
        <pc:spChg chg="del mod">
          <ac:chgData name="Jacob Cohen" userId="a65e6e0c114edf04" providerId="LiveId" clId="{82272E7C-E02C-40CE-85AD-10DEF797249B}" dt="2020-04-28T01:18:12.029" v="826" actId="478"/>
          <ac:spMkLst>
            <pc:docMk/>
            <pc:sldMk cId="2096614353" sldId="273"/>
            <ac:spMk id="4" creationId="{F18C18DB-2985-4A04-B22C-049B859BF575}"/>
          </ac:spMkLst>
        </pc:spChg>
        <pc:spChg chg="add mod">
          <ac:chgData name="Jacob Cohen" userId="a65e6e0c114edf04" providerId="LiveId" clId="{82272E7C-E02C-40CE-85AD-10DEF797249B}" dt="2020-04-28T01:18:09.566" v="825" actId="27636"/>
          <ac:spMkLst>
            <pc:docMk/>
            <pc:sldMk cId="2096614353" sldId="273"/>
            <ac:spMk id="9" creationId="{7F852410-2758-4CCA-AC6B-E22F19A31ED2}"/>
          </ac:spMkLst>
        </pc:spChg>
        <pc:spChg chg="del">
          <ac:chgData name="Jacob Cohen" userId="a65e6e0c114edf04" providerId="LiveId" clId="{82272E7C-E02C-40CE-85AD-10DEF797249B}" dt="2020-04-28T00:43:59.481" v="493" actId="26606"/>
          <ac:spMkLst>
            <pc:docMk/>
            <pc:sldMk cId="2096614353" sldId="273"/>
            <ac:spMk id="21" creationId="{823AC064-BC96-4F32-8AE1-B2FD38754823}"/>
          </ac:spMkLst>
        </pc:spChg>
        <pc:spChg chg="add">
          <ac:chgData name="Jacob Cohen" userId="a65e6e0c114edf04" providerId="LiveId" clId="{82272E7C-E02C-40CE-85AD-10DEF797249B}" dt="2020-04-28T00:43:59.481" v="493" actId="26606"/>
          <ac:spMkLst>
            <pc:docMk/>
            <pc:sldMk cId="2096614353" sldId="273"/>
            <ac:spMk id="28" creationId="{66B332A4-D438-4773-A77F-5ED49A448D9D}"/>
          </ac:spMkLst>
        </pc:spChg>
        <pc:spChg chg="add">
          <ac:chgData name="Jacob Cohen" userId="a65e6e0c114edf04" providerId="LiveId" clId="{82272E7C-E02C-40CE-85AD-10DEF797249B}" dt="2020-04-28T00:43:59.481" v="493" actId="26606"/>
          <ac:spMkLst>
            <pc:docMk/>
            <pc:sldMk cId="2096614353" sldId="273"/>
            <ac:spMk id="30" creationId="{DF9AD32D-FF05-44F4-BD4D-9CEE89B71EB9}"/>
          </ac:spMkLst>
        </pc:spChg>
        <pc:cxnChg chg="del">
          <ac:chgData name="Jacob Cohen" userId="a65e6e0c114edf04" providerId="LiveId" clId="{82272E7C-E02C-40CE-85AD-10DEF797249B}" dt="2020-04-28T00:43:59.481" v="493" actId="26606"/>
          <ac:cxnSpMkLst>
            <pc:docMk/>
            <pc:sldMk cId="2096614353" sldId="273"/>
            <ac:cxnSpMk id="23" creationId="{7E7C77BC-7138-40B1-A15B-20F57A494629}"/>
          </ac:cxnSpMkLst>
        </pc:cxnChg>
      </pc:sldChg>
      <pc:sldChg chg="addSp delSp modSp add del mod setBg setClrOvrMap">
        <pc:chgData name="Jacob Cohen" userId="a65e6e0c114edf04" providerId="LiveId" clId="{82272E7C-E02C-40CE-85AD-10DEF797249B}" dt="2020-05-01T01:06:48.145" v="2140" actId="47"/>
        <pc:sldMkLst>
          <pc:docMk/>
          <pc:sldMk cId="1210506833" sldId="274"/>
        </pc:sldMkLst>
        <pc:spChg chg="mod">
          <ac:chgData name="Jacob Cohen" userId="a65e6e0c114edf04" providerId="LiveId" clId="{82272E7C-E02C-40CE-85AD-10DEF797249B}" dt="2020-05-01T01:06:18.144" v="2134" actId="26606"/>
          <ac:spMkLst>
            <pc:docMk/>
            <pc:sldMk cId="1210506833" sldId="274"/>
            <ac:spMk id="2" creationId="{9374356D-EE0F-4569-966C-22390FBEC553}"/>
          </ac:spMkLst>
        </pc:spChg>
        <pc:spChg chg="del">
          <ac:chgData name="Jacob Cohen" userId="a65e6e0c114edf04" providerId="LiveId" clId="{82272E7C-E02C-40CE-85AD-10DEF797249B}" dt="2020-04-28T01:19:35.770" v="890" actId="478"/>
          <ac:spMkLst>
            <pc:docMk/>
            <pc:sldMk cId="1210506833" sldId="274"/>
            <ac:spMk id="4" creationId="{F18C18DB-2985-4A04-B22C-049B859BF575}"/>
          </ac:spMkLst>
        </pc:spChg>
        <pc:spChg chg="add mod">
          <ac:chgData name="Jacob Cohen" userId="a65e6e0c114edf04" providerId="LiveId" clId="{82272E7C-E02C-40CE-85AD-10DEF797249B}" dt="2020-05-01T01:06:18.153" v="2135" actId="27636"/>
          <ac:spMkLst>
            <pc:docMk/>
            <pc:sldMk cId="1210506833" sldId="274"/>
            <ac:spMk id="6" creationId="{07B1F5EF-9B23-4529-B7A7-13A48BCFD079}"/>
          </ac:spMkLst>
        </pc:spChg>
        <pc:spChg chg="del">
          <ac:chgData name="Jacob Cohen" userId="a65e6e0c114edf04" providerId="LiveId" clId="{82272E7C-E02C-40CE-85AD-10DEF797249B}" dt="2020-05-01T01:06:18.144" v="2134" actId="26606"/>
          <ac:spMkLst>
            <pc:docMk/>
            <pc:sldMk cId="1210506833" sldId="274"/>
            <ac:spMk id="21" creationId="{823AC064-BC96-4F32-8AE1-B2FD38754823}"/>
          </ac:spMkLst>
        </pc:spChg>
        <pc:spChg chg="add">
          <ac:chgData name="Jacob Cohen" userId="a65e6e0c114edf04" providerId="LiveId" clId="{82272E7C-E02C-40CE-85AD-10DEF797249B}" dt="2020-05-01T01:06:18.144" v="2134" actId="26606"/>
          <ac:spMkLst>
            <pc:docMk/>
            <pc:sldMk cId="1210506833" sldId="274"/>
            <ac:spMk id="28" creationId="{66B332A4-D438-4773-A77F-5ED49A448D9D}"/>
          </ac:spMkLst>
        </pc:spChg>
        <pc:spChg chg="add">
          <ac:chgData name="Jacob Cohen" userId="a65e6e0c114edf04" providerId="LiveId" clId="{82272E7C-E02C-40CE-85AD-10DEF797249B}" dt="2020-05-01T01:06:18.144" v="2134" actId="26606"/>
          <ac:spMkLst>
            <pc:docMk/>
            <pc:sldMk cId="1210506833" sldId="274"/>
            <ac:spMk id="30" creationId="{DF9AD32D-FF05-44F4-BD4D-9CEE89B71EB9}"/>
          </ac:spMkLst>
        </pc:spChg>
        <pc:cxnChg chg="del">
          <ac:chgData name="Jacob Cohen" userId="a65e6e0c114edf04" providerId="LiveId" clId="{82272E7C-E02C-40CE-85AD-10DEF797249B}" dt="2020-05-01T01:06:18.144" v="2134" actId="26606"/>
          <ac:cxnSpMkLst>
            <pc:docMk/>
            <pc:sldMk cId="1210506833" sldId="274"/>
            <ac:cxnSpMk id="23" creationId="{7E7C77BC-7138-40B1-A15B-20F57A494629}"/>
          </ac:cxnSpMkLst>
        </pc:cxnChg>
      </pc:sldChg>
      <pc:sldChg chg="addSp delSp modSp mod setClrOvrMap">
        <pc:chgData name="Jacob Cohen" userId="a65e6e0c114edf04" providerId="LiveId" clId="{82272E7C-E02C-40CE-85AD-10DEF797249B}" dt="2020-04-28T01:22:22.825" v="897" actId="13926"/>
        <pc:sldMkLst>
          <pc:docMk/>
          <pc:sldMk cId="3335454583" sldId="275"/>
        </pc:sldMkLst>
        <pc:spChg chg="mod">
          <ac:chgData name="Jacob Cohen" userId="a65e6e0c114edf04" providerId="LiveId" clId="{82272E7C-E02C-40CE-85AD-10DEF797249B}" dt="2020-04-28T00:56:00.651" v="761" actId="26606"/>
          <ac:spMkLst>
            <pc:docMk/>
            <pc:sldMk cId="3335454583" sldId="275"/>
            <ac:spMk id="2" creationId="{7B176D23-3798-4920-8DA0-AF1072A77459}"/>
          </ac:spMkLst>
        </pc:spChg>
        <pc:spChg chg="del mod">
          <ac:chgData name="Jacob Cohen" userId="a65e6e0c114edf04" providerId="LiveId" clId="{82272E7C-E02C-40CE-85AD-10DEF797249B}" dt="2020-04-28T01:19:16.328" v="869" actId="478"/>
          <ac:spMkLst>
            <pc:docMk/>
            <pc:sldMk cId="3335454583" sldId="275"/>
            <ac:spMk id="4" creationId="{9503CCAC-FF05-4D73-8049-E260C21BD995}"/>
          </ac:spMkLst>
        </pc:spChg>
        <pc:spChg chg="add mod">
          <ac:chgData name="Jacob Cohen" userId="a65e6e0c114edf04" providerId="LiveId" clId="{82272E7C-E02C-40CE-85AD-10DEF797249B}" dt="2020-04-28T01:22:22.825" v="897" actId="13926"/>
          <ac:spMkLst>
            <pc:docMk/>
            <pc:sldMk cId="3335454583" sldId="275"/>
            <ac:spMk id="15" creationId="{B7CD9068-1E6C-430D-9503-1856CF6F8EC1}"/>
          </ac:spMkLst>
        </pc:spChg>
        <pc:spChg chg="del">
          <ac:chgData name="Jacob Cohen" userId="a65e6e0c114edf04" providerId="LiveId" clId="{82272E7C-E02C-40CE-85AD-10DEF797249B}" dt="2020-04-28T00:55:23.494" v="748" actId="26606"/>
          <ac:spMkLst>
            <pc:docMk/>
            <pc:sldMk cId="3335454583" sldId="275"/>
            <ac:spMk id="29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56:00.651" v="761" actId="26606"/>
          <ac:spMkLst>
            <pc:docMk/>
            <pc:sldMk cId="3335454583" sldId="275"/>
            <ac:spMk id="39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6:00.651" v="761" actId="26606"/>
          <ac:spMkLst>
            <pc:docMk/>
            <pc:sldMk cId="3335454583" sldId="275"/>
            <ac:spMk id="41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6:00.651" v="761" actId="26606"/>
          <ac:spMkLst>
            <pc:docMk/>
            <pc:sldMk cId="3335454583" sldId="275"/>
            <ac:spMk id="43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6:00.646" v="760" actId="26606"/>
          <ac:spMkLst>
            <pc:docMk/>
            <pc:sldMk cId="3335454583" sldId="275"/>
            <ac:spMk id="48" creationId="{37C89E4B-3C9F-44B9-8B86-D9E3D112D8EC}"/>
          </ac:spMkLst>
        </pc:spChg>
        <pc:spChg chg="add">
          <ac:chgData name="Jacob Cohen" userId="a65e6e0c114edf04" providerId="LiveId" clId="{82272E7C-E02C-40CE-85AD-10DEF797249B}" dt="2020-04-28T00:56:00.651" v="761" actId="26606"/>
          <ac:spMkLst>
            <pc:docMk/>
            <pc:sldMk cId="3335454583" sldId="275"/>
            <ac:spMk id="54" creationId="{5BF6713D-1D96-48BA-83FB-4CAD9ADFCBD7}"/>
          </ac:spMkLst>
        </pc:spChg>
        <pc:picChg chg="add del mod">
          <ac:chgData name="Jacob Cohen" userId="a65e6e0c114edf04" providerId="LiveId" clId="{82272E7C-E02C-40CE-85AD-10DEF797249B}" dt="2020-04-28T01:22:19.517" v="896" actId="14100"/>
          <ac:picMkLst>
            <pc:docMk/>
            <pc:sldMk cId="3335454583" sldId="275"/>
            <ac:picMk id="5" creationId="{4A8E09BA-2D62-457A-9DF5-FE2A02F522D5}"/>
          </ac:picMkLst>
        </pc:picChg>
        <pc:cxnChg chg="del">
          <ac:chgData name="Jacob Cohen" userId="a65e6e0c114edf04" providerId="LiveId" clId="{82272E7C-E02C-40CE-85AD-10DEF797249B}" dt="2020-04-28T00:55:23.494" v="748" actId="26606"/>
          <ac:cxnSpMkLst>
            <pc:docMk/>
            <pc:sldMk cId="3335454583" sldId="275"/>
            <ac:cxnSpMk id="31" creationId="{AA2EAA10-076F-46BD-8F0F-B9A2FB77A85C}"/>
          </ac:cxnSpMkLst>
        </pc:cxnChg>
        <pc:cxnChg chg="del">
          <ac:chgData name="Jacob Cohen" userId="a65e6e0c114edf04" providerId="LiveId" clId="{82272E7C-E02C-40CE-85AD-10DEF797249B}" dt="2020-04-28T00:55:23.494" v="748" actId="26606"/>
          <ac:cxnSpMkLst>
            <pc:docMk/>
            <pc:sldMk cId="3335454583" sldId="275"/>
            <ac:cxnSpMk id="34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56:00.646" v="760" actId="26606"/>
          <ac:cxnSpMkLst>
            <pc:docMk/>
            <pc:sldMk cId="3335454583" sldId="275"/>
            <ac:cxnSpMk id="50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6:00.646" v="760" actId="26606"/>
          <ac:cxnSpMkLst>
            <pc:docMk/>
            <pc:sldMk cId="3335454583" sldId="275"/>
            <ac:cxnSpMk id="52" creationId="{D891E407-403B-4764-86C9-33A56D3BCAA3}"/>
          </ac:cxnSpMkLst>
        </pc:cxnChg>
      </pc:sldChg>
      <pc:sldChg chg="addSp delSp modSp mod setClrOvrMap">
        <pc:chgData name="Jacob Cohen" userId="a65e6e0c114edf04" providerId="LiveId" clId="{82272E7C-E02C-40CE-85AD-10DEF797249B}" dt="2020-04-28T01:19:08.131" v="863" actId="27636"/>
        <pc:sldMkLst>
          <pc:docMk/>
          <pc:sldMk cId="802285316" sldId="276"/>
        </pc:sldMkLst>
        <pc:spChg chg="mod">
          <ac:chgData name="Jacob Cohen" userId="a65e6e0c114edf04" providerId="LiveId" clId="{82272E7C-E02C-40CE-85AD-10DEF797249B}" dt="2020-04-28T00:56:03.797" v="762" actId="26606"/>
          <ac:spMkLst>
            <pc:docMk/>
            <pc:sldMk cId="802285316" sldId="276"/>
            <ac:spMk id="2" creationId="{7B176D23-3798-4920-8DA0-AF1072A77459}"/>
          </ac:spMkLst>
        </pc:spChg>
        <pc:spChg chg="del mod">
          <ac:chgData name="Jacob Cohen" userId="a65e6e0c114edf04" providerId="LiveId" clId="{82272E7C-E02C-40CE-85AD-10DEF797249B}" dt="2020-04-28T01:19:07.831" v="861" actId="478"/>
          <ac:spMkLst>
            <pc:docMk/>
            <pc:sldMk cId="802285316" sldId="276"/>
            <ac:spMk id="4" creationId="{9503CCAC-FF05-4D73-8049-E260C21BD995}"/>
          </ac:spMkLst>
        </pc:spChg>
        <pc:spChg chg="add del">
          <ac:chgData name="Jacob Cohen" userId="a65e6e0c114edf04" providerId="LiveId" clId="{82272E7C-E02C-40CE-85AD-10DEF797249B}" dt="2020-04-28T00:55:13.605" v="745" actId="26606"/>
          <ac:spMkLst>
            <pc:docMk/>
            <pc:sldMk cId="802285316" sldId="276"/>
            <ac:spMk id="29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52:26.541" v="663" actId="26606"/>
          <ac:spMkLst>
            <pc:docMk/>
            <pc:sldMk cId="802285316" sldId="276"/>
            <ac:spMk id="36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2:26.541" v="663" actId="26606"/>
          <ac:spMkLst>
            <pc:docMk/>
            <pc:sldMk cId="802285316" sldId="276"/>
            <ac:spMk id="37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55:12.077" v="742" actId="26606"/>
          <ac:spMkLst>
            <pc:docMk/>
            <pc:sldMk cId="802285316" sldId="276"/>
            <ac:spMk id="38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1:56.468" v="631" actId="26606"/>
          <ac:spMkLst>
            <pc:docMk/>
            <pc:sldMk cId="802285316" sldId="276"/>
            <ac:spMk id="39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5:12.077" v="742" actId="26606"/>
          <ac:spMkLst>
            <pc:docMk/>
            <pc:sldMk cId="802285316" sldId="276"/>
            <ac:spMk id="40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1:56.468" v="631" actId="26606"/>
          <ac:spMkLst>
            <pc:docMk/>
            <pc:sldMk cId="802285316" sldId="276"/>
            <ac:spMk id="41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5:12.077" v="742" actId="26606"/>
          <ac:spMkLst>
            <pc:docMk/>
            <pc:sldMk cId="802285316" sldId="276"/>
            <ac:spMk id="42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1:57.043" v="633" actId="26606"/>
          <ac:spMkLst>
            <pc:docMk/>
            <pc:sldMk cId="802285316" sldId="276"/>
            <ac:spMk id="43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1:57.043" v="633" actId="26606"/>
          <ac:spMkLst>
            <pc:docMk/>
            <pc:sldMk cId="802285316" sldId="276"/>
            <ac:spMk id="44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55:13.598" v="744" actId="26606"/>
          <ac:spMkLst>
            <pc:docMk/>
            <pc:sldMk cId="802285316" sldId="276"/>
            <ac:spMk id="45" creationId="{2FB82883-1DC0-4BE1-A607-009095F3355A}"/>
          </ac:spMkLst>
        </pc:spChg>
        <pc:spChg chg="add del">
          <ac:chgData name="Jacob Cohen" userId="a65e6e0c114edf04" providerId="LiveId" clId="{82272E7C-E02C-40CE-85AD-10DEF797249B}" dt="2020-04-28T00:51:58.164" v="635" actId="26606"/>
          <ac:spMkLst>
            <pc:docMk/>
            <pc:sldMk cId="802285316" sldId="276"/>
            <ac:spMk id="46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1:58.164" v="635" actId="26606"/>
          <ac:spMkLst>
            <pc:docMk/>
            <pc:sldMk cId="802285316" sldId="276"/>
            <ac:spMk id="47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5:13.598" v="744" actId="26606"/>
          <ac:spMkLst>
            <pc:docMk/>
            <pc:sldMk cId="802285316" sldId="276"/>
            <ac:spMk id="48" creationId="{A3473CF9-37EB-43E7-89EF-D2D1C53D1DAC}"/>
          </ac:spMkLst>
        </pc:spChg>
        <pc:spChg chg="add del">
          <ac:chgData name="Jacob Cohen" userId="a65e6e0c114edf04" providerId="LiveId" clId="{82272E7C-E02C-40CE-85AD-10DEF797249B}" dt="2020-04-28T00:51:58.523" v="637" actId="26606"/>
          <ac:spMkLst>
            <pc:docMk/>
            <pc:sldMk cId="802285316" sldId="276"/>
            <ac:spMk id="49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1:58.523" v="637" actId="26606"/>
          <ac:spMkLst>
            <pc:docMk/>
            <pc:sldMk cId="802285316" sldId="276"/>
            <ac:spMk id="50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55:13.598" v="744" actId="26606"/>
          <ac:spMkLst>
            <pc:docMk/>
            <pc:sldMk cId="802285316" sldId="276"/>
            <ac:spMk id="51" creationId="{586B4EF9-43BA-4655-A6FF-1D8E21574C95}"/>
          </ac:spMkLst>
        </pc:spChg>
        <pc:spChg chg="add del">
          <ac:chgData name="Jacob Cohen" userId="a65e6e0c114edf04" providerId="LiveId" clId="{82272E7C-E02C-40CE-85AD-10DEF797249B}" dt="2020-04-28T00:52:18.317" v="661" actId="26606"/>
          <ac:spMkLst>
            <pc:docMk/>
            <pc:sldMk cId="802285316" sldId="276"/>
            <ac:spMk id="52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2:18.317" v="661" actId="26606"/>
          <ac:spMkLst>
            <pc:docMk/>
            <pc:sldMk cId="802285316" sldId="276"/>
            <ac:spMk id="53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6:03.797" v="762" actId="26606"/>
          <ac:spMkLst>
            <pc:docMk/>
            <pc:sldMk cId="802285316" sldId="276"/>
            <ac:spMk id="54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6:03.797" v="762" actId="26606"/>
          <ac:spMkLst>
            <pc:docMk/>
            <pc:sldMk cId="802285316" sldId="276"/>
            <ac:spMk id="55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6:03.797" v="762" actId="26606"/>
          <ac:spMkLst>
            <pc:docMk/>
            <pc:sldMk cId="802285316" sldId="276"/>
            <ac:spMk id="56" creationId="{79F40191-0F44-4FD1-82CC-ACB507C14BE6}"/>
          </ac:spMkLst>
        </pc:spChg>
        <pc:spChg chg="add mod">
          <ac:chgData name="Jacob Cohen" userId="a65e6e0c114edf04" providerId="LiveId" clId="{82272E7C-E02C-40CE-85AD-10DEF797249B}" dt="2020-04-28T01:19:08.131" v="863" actId="27636"/>
          <ac:spMkLst>
            <pc:docMk/>
            <pc:sldMk cId="802285316" sldId="276"/>
            <ac:spMk id="57" creationId="{0F87DC75-5DC0-4ACA-AFF7-18FBFAF45B29}"/>
          </ac:spMkLst>
        </pc:spChg>
        <pc:spChg chg="add del">
          <ac:chgData name="Jacob Cohen" userId="a65e6e0c114edf04" providerId="LiveId" clId="{82272E7C-E02C-40CE-85AD-10DEF797249B}" dt="2020-04-28T00:52:12.197" v="647" actId="26606"/>
          <ac:spMkLst>
            <pc:docMk/>
            <pc:sldMk cId="802285316" sldId="276"/>
            <ac:spMk id="58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2:12.197" v="647" actId="26606"/>
          <ac:spMkLst>
            <pc:docMk/>
            <pc:sldMk cId="802285316" sldId="276"/>
            <ac:spMk id="60" creationId="{E84CD6E5-269B-4A44-867D-78DBB4DFF778}"/>
          </ac:spMkLst>
        </pc:spChg>
        <pc:spChg chg="add">
          <ac:chgData name="Jacob Cohen" userId="a65e6e0c114edf04" providerId="LiveId" clId="{82272E7C-E02C-40CE-85AD-10DEF797249B}" dt="2020-04-28T00:56:03.797" v="762" actId="26606"/>
          <ac:spMkLst>
            <pc:docMk/>
            <pc:sldMk cId="802285316" sldId="276"/>
            <ac:spMk id="61" creationId="{5BF6713D-1D96-48BA-83FB-4CAD9ADFCBD7}"/>
          </ac:spMkLst>
        </pc:spChg>
        <pc:spChg chg="add del">
          <ac:chgData name="Jacob Cohen" userId="a65e6e0c114edf04" providerId="LiveId" clId="{82272E7C-E02C-40CE-85AD-10DEF797249B}" dt="2020-04-28T00:52:12.679" v="649" actId="26606"/>
          <ac:spMkLst>
            <pc:docMk/>
            <pc:sldMk cId="802285316" sldId="276"/>
            <ac:spMk id="62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2:12.679" v="649" actId="26606"/>
          <ac:spMkLst>
            <pc:docMk/>
            <pc:sldMk cId="802285316" sldId="276"/>
            <ac:spMk id="63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2:14.140" v="651" actId="26606"/>
          <ac:spMkLst>
            <pc:docMk/>
            <pc:sldMk cId="802285316" sldId="276"/>
            <ac:spMk id="65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2:14.140" v="651" actId="26606"/>
          <ac:spMkLst>
            <pc:docMk/>
            <pc:sldMk cId="802285316" sldId="276"/>
            <ac:spMk id="66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52:15.440" v="653" actId="26606"/>
          <ac:spMkLst>
            <pc:docMk/>
            <pc:sldMk cId="802285316" sldId="276"/>
            <ac:spMk id="68" creationId="{71FC7D98-7B8B-402A-90FC-F027482F2142}"/>
          </ac:spMkLst>
        </pc:spChg>
        <pc:spChg chg="add del">
          <ac:chgData name="Jacob Cohen" userId="a65e6e0c114edf04" providerId="LiveId" clId="{82272E7C-E02C-40CE-85AD-10DEF797249B}" dt="2020-04-28T00:52:15.440" v="653" actId="26606"/>
          <ac:spMkLst>
            <pc:docMk/>
            <pc:sldMk cId="802285316" sldId="276"/>
            <ac:spMk id="69" creationId="{AD7356EA-285B-4E5D-8FEC-104659A4FD2C}"/>
          </ac:spMkLst>
        </pc:spChg>
        <pc:spChg chg="add del">
          <ac:chgData name="Jacob Cohen" userId="a65e6e0c114edf04" providerId="LiveId" clId="{82272E7C-E02C-40CE-85AD-10DEF797249B}" dt="2020-04-28T00:52:15.731" v="655" actId="26606"/>
          <ac:spMkLst>
            <pc:docMk/>
            <pc:sldMk cId="802285316" sldId="276"/>
            <ac:spMk id="71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2:15.731" v="655" actId="26606"/>
          <ac:spMkLst>
            <pc:docMk/>
            <pc:sldMk cId="802285316" sldId="276"/>
            <ac:spMk id="72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52:16.167" v="657" actId="26606"/>
          <ac:spMkLst>
            <pc:docMk/>
            <pc:sldMk cId="802285316" sldId="276"/>
            <ac:spMk id="74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2:16.167" v="657" actId="26606"/>
          <ac:spMkLst>
            <pc:docMk/>
            <pc:sldMk cId="802285316" sldId="276"/>
            <ac:spMk id="75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2:17.285" v="659" actId="26606"/>
          <ac:spMkLst>
            <pc:docMk/>
            <pc:sldMk cId="802285316" sldId="276"/>
            <ac:spMk id="77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2:17.285" v="659" actId="26606"/>
          <ac:spMkLst>
            <pc:docMk/>
            <pc:sldMk cId="802285316" sldId="276"/>
            <ac:spMk id="78" creationId="{E84CD6E5-269B-4A44-867D-78DBB4DFF778}"/>
          </ac:spMkLst>
        </pc:spChg>
        <pc:picChg chg="mod ord">
          <ac:chgData name="Jacob Cohen" userId="a65e6e0c114edf04" providerId="LiveId" clId="{82272E7C-E02C-40CE-85AD-10DEF797249B}" dt="2020-04-28T00:56:03.797" v="762" actId="26606"/>
          <ac:picMkLst>
            <pc:docMk/>
            <pc:sldMk cId="802285316" sldId="276"/>
            <ac:picMk id="5" creationId="{4A8E09BA-2D62-457A-9DF5-FE2A02F522D5}"/>
          </ac:picMkLst>
        </pc:picChg>
        <pc:cxnChg chg="add del">
          <ac:chgData name="Jacob Cohen" userId="a65e6e0c114edf04" providerId="LiveId" clId="{82272E7C-E02C-40CE-85AD-10DEF797249B}" dt="2020-04-28T00:55:13.605" v="745" actId="26606"/>
          <ac:cxnSpMkLst>
            <pc:docMk/>
            <pc:sldMk cId="802285316" sldId="276"/>
            <ac:cxnSpMk id="31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5:13.605" v="745" actId="26606"/>
          <ac:cxnSpMkLst>
            <pc:docMk/>
            <pc:sldMk cId="802285316" sldId="276"/>
            <ac:cxnSpMk id="34" creationId="{D891E407-403B-4764-86C9-33A56D3BCAA3}"/>
          </ac:cxnSpMkLst>
        </pc:cxnChg>
      </pc:sldChg>
      <pc:sldChg chg="addSp delSp modSp mod setBg setClrOvrMap">
        <pc:chgData name="Jacob Cohen" userId="a65e6e0c114edf04" providerId="LiveId" clId="{82272E7C-E02C-40CE-85AD-10DEF797249B}" dt="2020-04-28T01:22:02.216" v="894" actId="13926"/>
        <pc:sldMkLst>
          <pc:docMk/>
          <pc:sldMk cId="2003898620" sldId="277"/>
        </pc:sldMkLst>
        <pc:spChg chg="mod ord">
          <ac:chgData name="Jacob Cohen" userId="a65e6e0c114edf04" providerId="LiveId" clId="{82272E7C-E02C-40CE-85AD-10DEF797249B}" dt="2020-04-28T00:56:20.572" v="765" actId="26606"/>
          <ac:spMkLst>
            <pc:docMk/>
            <pc:sldMk cId="2003898620" sldId="277"/>
            <ac:spMk id="2" creationId="{7B176D23-3798-4920-8DA0-AF1072A77459}"/>
          </ac:spMkLst>
        </pc:spChg>
        <pc:spChg chg="del mod">
          <ac:chgData name="Jacob Cohen" userId="a65e6e0c114edf04" providerId="LiveId" clId="{82272E7C-E02C-40CE-85AD-10DEF797249B}" dt="2020-04-28T01:18:38.590" v="845" actId="478"/>
          <ac:spMkLst>
            <pc:docMk/>
            <pc:sldMk cId="2003898620" sldId="277"/>
            <ac:spMk id="4" creationId="{9503CCAC-FF05-4D73-8049-E260C21BD995}"/>
          </ac:spMkLst>
        </pc:spChg>
        <pc:spChg chg="add del">
          <ac:chgData name="Jacob Cohen" userId="a65e6e0c114edf04" providerId="LiveId" clId="{82272E7C-E02C-40CE-85AD-10DEF797249B}" dt="2020-04-28T00:54:46.953" v="736" actId="26606"/>
          <ac:spMkLst>
            <pc:docMk/>
            <pc:sldMk cId="2003898620" sldId="277"/>
            <ac:spMk id="29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54:36.494" v="715" actId="26606"/>
          <ac:spMkLst>
            <pc:docMk/>
            <pc:sldMk cId="2003898620" sldId="277"/>
            <ac:spMk id="36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4:36.494" v="715" actId="26606"/>
          <ac:spMkLst>
            <pc:docMk/>
            <pc:sldMk cId="2003898620" sldId="277"/>
            <ac:spMk id="37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3:19.143" v="695" actId="26606"/>
          <ac:spMkLst>
            <pc:docMk/>
            <pc:sldMk cId="2003898620" sldId="277"/>
            <ac:spMk id="39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3:19.143" v="695" actId="26606"/>
          <ac:spMkLst>
            <pc:docMk/>
            <pc:sldMk cId="2003898620" sldId="277"/>
            <ac:spMk id="41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4:36.494" v="715" actId="26606"/>
          <ac:spMkLst>
            <pc:docMk/>
            <pc:sldMk cId="2003898620" sldId="277"/>
            <ac:spMk id="43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4:37.594" v="717" actId="26606"/>
          <ac:spMkLst>
            <pc:docMk/>
            <pc:sldMk cId="2003898620" sldId="277"/>
            <ac:spMk id="45" creationId="{E20EB187-900F-4AF5-813B-101456D9FD39}"/>
          </ac:spMkLst>
        </pc:spChg>
        <pc:spChg chg="add del">
          <ac:chgData name="Jacob Cohen" userId="a65e6e0c114edf04" providerId="LiveId" clId="{82272E7C-E02C-40CE-85AD-10DEF797249B}" dt="2020-04-28T00:52:51.548" v="670" actId="26606"/>
          <ac:spMkLst>
            <pc:docMk/>
            <pc:sldMk cId="2003898620" sldId="277"/>
            <ac:spMk id="46" creationId="{6CCA5F87-1D1E-45CB-8D83-FC7EEFAD9935}"/>
          </ac:spMkLst>
        </pc:spChg>
        <pc:spChg chg="add del">
          <ac:chgData name="Jacob Cohen" userId="a65e6e0c114edf04" providerId="LiveId" clId="{82272E7C-E02C-40CE-85AD-10DEF797249B}" dt="2020-04-28T00:52:51.548" v="670" actId="26606"/>
          <ac:spMkLst>
            <pc:docMk/>
            <pc:sldMk cId="2003898620" sldId="277"/>
            <ac:spMk id="48" creationId="{7CCFC2C6-6238-4A2F-93DE-2ADF74AF635E}"/>
          </ac:spMkLst>
        </pc:spChg>
        <pc:spChg chg="add del">
          <ac:chgData name="Jacob Cohen" userId="a65e6e0c114edf04" providerId="LiveId" clId="{82272E7C-E02C-40CE-85AD-10DEF797249B}" dt="2020-04-28T00:54:38.675" v="719" actId="26606"/>
          <ac:spMkLst>
            <pc:docMk/>
            <pc:sldMk cId="2003898620" sldId="277"/>
            <ac:spMk id="49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2:51.548" v="670" actId="26606"/>
          <ac:spMkLst>
            <pc:docMk/>
            <pc:sldMk cId="2003898620" sldId="277"/>
            <ac:spMk id="50" creationId="{AF2F604E-43BE-4DC3-B983-E071523364F8}"/>
          </ac:spMkLst>
        </pc:spChg>
        <pc:spChg chg="add del">
          <ac:chgData name="Jacob Cohen" userId="a65e6e0c114edf04" providerId="LiveId" clId="{82272E7C-E02C-40CE-85AD-10DEF797249B}" dt="2020-04-28T00:54:38.675" v="719" actId="26606"/>
          <ac:spMkLst>
            <pc:docMk/>
            <pc:sldMk cId="2003898620" sldId="277"/>
            <ac:spMk id="51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2:51.548" v="670" actId="26606"/>
          <ac:spMkLst>
            <pc:docMk/>
            <pc:sldMk cId="2003898620" sldId="277"/>
            <ac:spMk id="52" creationId="{08C9B587-E65E-4B52-B37C-ABEBB6E87928}"/>
          </ac:spMkLst>
        </pc:spChg>
        <pc:spChg chg="add del">
          <ac:chgData name="Jacob Cohen" userId="a65e6e0c114edf04" providerId="LiveId" clId="{82272E7C-E02C-40CE-85AD-10DEF797249B}" dt="2020-04-28T00:54:38.675" v="719" actId="26606"/>
          <ac:spMkLst>
            <pc:docMk/>
            <pc:sldMk cId="2003898620" sldId="277"/>
            <ac:spMk id="53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2:53.043" v="672" actId="26606"/>
          <ac:spMkLst>
            <pc:docMk/>
            <pc:sldMk cId="2003898620" sldId="277"/>
            <ac:spMk id="54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2:53.043" v="672" actId="26606"/>
          <ac:spMkLst>
            <pc:docMk/>
            <pc:sldMk cId="2003898620" sldId="277"/>
            <ac:spMk id="55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4:39.867" v="721" actId="26606"/>
          <ac:spMkLst>
            <pc:docMk/>
            <pc:sldMk cId="2003898620" sldId="277"/>
            <ac:spMk id="56" creationId="{E20EB187-900F-4AF5-813B-101456D9FD39}"/>
          </ac:spMkLst>
        </pc:spChg>
        <pc:spChg chg="add del">
          <ac:chgData name="Jacob Cohen" userId="a65e6e0c114edf04" providerId="LiveId" clId="{82272E7C-E02C-40CE-85AD-10DEF797249B}" dt="2020-04-28T00:52:53.643" v="674" actId="26606"/>
          <ac:spMkLst>
            <pc:docMk/>
            <pc:sldMk cId="2003898620" sldId="277"/>
            <ac:spMk id="57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2:53.643" v="674" actId="26606"/>
          <ac:spMkLst>
            <pc:docMk/>
            <pc:sldMk cId="2003898620" sldId="277"/>
            <ac:spMk id="58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52:53.970" v="676" actId="26606"/>
          <ac:spMkLst>
            <pc:docMk/>
            <pc:sldMk cId="2003898620" sldId="277"/>
            <ac:spMk id="60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2:53.970" v="676" actId="26606"/>
          <ac:spMkLst>
            <pc:docMk/>
            <pc:sldMk cId="2003898620" sldId="277"/>
            <ac:spMk id="61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4:40.543" v="723" actId="26606"/>
          <ac:spMkLst>
            <pc:docMk/>
            <pc:sldMk cId="2003898620" sldId="277"/>
            <ac:spMk id="62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3:02.034" v="678" actId="26606"/>
          <ac:spMkLst>
            <pc:docMk/>
            <pc:sldMk cId="2003898620" sldId="277"/>
            <ac:spMk id="63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54:40.543" v="723" actId="26606"/>
          <ac:spMkLst>
            <pc:docMk/>
            <pc:sldMk cId="2003898620" sldId="277"/>
            <ac:spMk id="66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3:02.588" v="680" actId="26606"/>
          <ac:spMkLst>
            <pc:docMk/>
            <pc:sldMk cId="2003898620" sldId="277"/>
            <ac:spMk id="67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3:02.588" v="680" actId="26606"/>
          <ac:spMkLst>
            <pc:docMk/>
            <pc:sldMk cId="2003898620" sldId="277"/>
            <ac:spMk id="68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4:40.543" v="723" actId="26606"/>
          <ac:spMkLst>
            <pc:docMk/>
            <pc:sldMk cId="2003898620" sldId="277"/>
            <ac:spMk id="69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3:03.055" v="682" actId="26606"/>
          <ac:spMkLst>
            <pc:docMk/>
            <pc:sldMk cId="2003898620" sldId="277"/>
            <ac:spMk id="70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3:03.055" v="682" actId="26606"/>
          <ac:spMkLst>
            <pc:docMk/>
            <pc:sldMk cId="2003898620" sldId="277"/>
            <ac:spMk id="71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54:41.725" v="725" actId="26606"/>
          <ac:spMkLst>
            <pc:docMk/>
            <pc:sldMk cId="2003898620" sldId="277"/>
            <ac:spMk id="72" creationId="{E20EB187-900F-4AF5-813B-101456D9FD39}"/>
          </ac:spMkLst>
        </pc:spChg>
        <pc:spChg chg="add del">
          <ac:chgData name="Jacob Cohen" userId="a65e6e0c114edf04" providerId="LiveId" clId="{82272E7C-E02C-40CE-85AD-10DEF797249B}" dt="2020-04-28T00:53:03.530" v="684" actId="26606"/>
          <ac:spMkLst>
            <pc:docMk/>
            <pc:sldMk cId="2003898620" sldId="277"/>
            <ac:spMk id="73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3:03.530" v="684" actId="26606"/>
          <ac:spMkLst>
            <pc:docMk/>
            <pc:sldMk cId="2003898620" sldId="277"/>
            <ac:spMk id="74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3:04.252" v="686" actId="26606"/>
          <ac:spMkLst>
            <pc:docMk/>
            <pc:sldMk cId="2003898620" sldId="277"/>
            <ac:spMk id="76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54:42.722" v="727" actId="26606"/>
          <ac:spMkLst>
            <pc:docMk/>
            <pc:sldMk cId="2003898620" sldId="277"/>
            <ac:spMk id="79" creationId="{71B2258F-86CA-4D4D-8270-BC05FCDEBFB3}"/>
          </ac:spMkLst>
        </pc:spChg>
        <pc:spChg chg="add del">
          <ac:chgData name="Jacob Cohen" userId="a65e6e0c114edf04" providerId="LiveId" clId="{82272E7C-E02C-40CE-85AD-10DEF797249B}" dt="2020-04-28T00:53:04.722" v="688" actId="26606"/>
          <ac:spMkLst>
            <pc:docMk/>
            <pc:sldMk cId="2003898620" sldId="277"/>
            <ac:spMk id="80" creationId="{74426AB7-D619-4515-962A-BC83909EC015}"/>
          </ac:spMkLst>
        </pc:spChg>
        <pc:spChg chg="add del">
          <ac:chgData name="Jacob Cohen" userId="a65e6e0c114edf04" providerId="LiveId" clId="{82272E7C-E02C-40CE-85AD-10DEF797249B}" dt="2020-04-28T00:53:04.722" v="688" actId="26606"/>
          <ac:spMkLst>
            <pc:docMk/>
            <pc:sldMk cId="2003898620" sldId="277"/>
            <ac:spMk id="81" creationId="{DE47DF98-723F-4AAC-ABCF-CACBC438F78F}"/>
          </ac:spMkLst>
        </pc:spChg>
        <pc:spChg chg="add del">
          <ac:chgData name="Jacob Cohen" userId="a65e6e0c114edf04" providerId="LiveId" clId="{82272E7C-E02C-40CE-85AD-10DEF797249B}" dt="2020-04-28T00:54:43.283" v="729" actId="26606"/>
          <ac:spMkLst>
            <pc:docMk/>
            <pc:sldMk cId="2003898620" sldId="277"/>
            <ac:spMk id="83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3:05.397" v="690" actId="26606"/>
          <ac:spMkLst>
            <pc:docMk/>
            <pc:sldMk cId="2003898620" sldId="277"/>
            <ac:spMk id="84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54:43.283" v="729" actId="26606"/>
          <ac:spMkLst>
            <pc:docMk/>
            <pc:sldMk cId="2003898620" sldId="277"/>
            <ac:spMk id="87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3:15.171" v="692" actId="26606"/>
          <ac:spMkLst>
            <pc:docMk/>
            <pc:sldMk cId="2003898620" sldId="277"/>
            <ac:spMk id="88" creationId="{E91DC736-0EF8-4F87-9146-EBF1D2EE4D3D}"/>
          </ac:spMkLst>
        </pc:spChg>
        <pc:spChg chg="add del">
          <ac:chgData name="Jacob Cohen" userId="a65e6e0c114edf04" providerId="LiveId" clId="{82272E7C-E02C-40CE-85AD-10DEF797249B}" dt="2020-04-28T00:53:15.171" v="692" actId="26606"/>
          <ac:spMkLst>
            <pc:docMk/>
            <pc:sldMk cId="2003898620" sldId="277"/>
            <ac:spMk id="89" creationId="{097CD68E-23E3-4007-8847-CD0944C4F7BE}"/>
          </ac:spMkLst>
        </pc:spChg>
        <pc:spChg chg="add del">
          <ac:chgData name="Jacob Cohen" userId="a65e6e0c114edf04" providerId="LiveId" clId="{82272E7C-E02C-40CE-85AD-10DEF797249B}" dt="2020-04-28T00:53:15.171" v="692" actId="26606"/>
          <ac:spMkLst>
            <pc:docMk/>
            <pc:sldMk cId="2003898620" sldId="277"/>
            <ac:spMk id="90" creationId="{AF2F604E-43BE-4DC3-B983-E071523364F8}"/>
          </ac:spMkLst>
        </pc:spChg>
        <pc:spChg chg="add del">
          <ac:chgData name="Jacob Cohen" userId="a65e6e0c114edf04" providerId="LiveId" clId="{82272E7C-E02C-40CE-85AD-10DEF797249B}" dt="2020-04-28T00:53:15.171" v="692" actId="26606"/>
          <ac:spMkLst>
            <pc:docMk/>
            <pc:sldMk cId="2003898620" sldId="277"/>
            <ac:spMk id="91" creationId="{08C9B587-E65E-4B52-B37C-ABEBB6E87928}"/>
          </ac:spMkLst>
        </pc:spChg>
        <pc:spChg chg="add del">
          <ac:chgData name="Jacob Cohen" userId="a65e6e0c114edf04" providerId="LiveId" clId="{82272E7C-E02C-40CE-85AD-10DEF797249B}" dt="2020-04-28T00:54:43.283" v="729" actId="26606"/>
          <ac:spMkLst>
            <pc:docMk/>
            <pc:sldMk cId="2003898620" sldId="277"/>
            <ac:spMk id="92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3:18.779" v="694" actId="26606"/>
          <ac:spMkLst>
            <pc:docMk/>
            <pc:sldMk cId="2003898620" sldId="277"/>
            <ac:spMk id="93" creationId="{A4AC5506-6312-4701-8D3C-40187889A947}"/>
          </ac:spMkLst>
        </pc:spChg>
        <pc:spChg chg="add del">
          <ac:chgData name="Jacob Cohen" userId="a65e6e0c114edf04" providerId="LiveId" clId="{82272E7C-E02C-40CE-85AD-10DEF797249B}" dt="2020-04-28T00:54:43.801" v="731" actId="26606"/>
          <ac:spMkLst>
            <pc:docMk/>
            <pc:sldMk cId="2003898620" sldId="277"/>
            <ac:spMk id="94" creationId="{E20EB187-900F-4AF5-813B-101456D9FD39}"/>
          </ac:spMkLst>
        </pc:spChg>
        <pc:spChg chg="add mod">
          <ac:chgData name="Jacob Cohen" userId="a65e6e0c114edf04" providerId="LiveId" clId="{82272E7C-E02C-40CE-85AD-10DEF797249B}" dt="2020-04-28T01:22:02.216" v="894" actId="13926"/>
          <ac:spMkLst>
            <pc:docMk/>
            <pc:sldMk cId="2003898620" sldId="277"/>
            <ac:spMk id="96" creationId="{8E0D77B3-FF02-47D2-833A-76D9BC779EB3}"/>
          </ac:spMkLst>
        </pc:spChg>
        <pc:spChg chg="add del">
          <ac:chgData name="Jacob Cohen" userId="a65e6e0c114edf04" providerId="LiveId" clId="{82272E7C-E02C-40CE-85AD-10DEF797249B}" dt="2020-04-28T00:54:45.363" v="733" actId="26606"/>
          <ac:spMkLst>
            <pc:docMk/>
            <pc:sldMk cId="2003898620" sldId="277"/>
            <ac:spMk id="97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4:45.363" v="733" actId="26606"/>
          <ac:spMkLst>
            <pc:docMk/>
            <pc:sldMk cId="2003898620" sldId="277"/>
            <ac:spMk id="98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4:45.363" v="733" actId="26606"/>
          <ac:spMkLst>
            <pc:docMk/>
            <pc:sldMk cId="2003898620" sldId="277"/>
            <ac:spMk id="99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4:46.945" v="735" actId="26606"/>
          <ac:spMkLst>
            <pc:docMk/>
            <pc:sldMk cId="2003898620" sldId="277"/>
            <ac:spMk id="101" creationId="{E20EB187-900F-4AF5-813B-101456D9FD39}"/>
          </ac:spMkLst>
        </pc:spChg>
        <pc:spChg chg="add del">
          <ac:chgData name="Jacob Cohen" userId="a65e6e0c114edf04" providerId="LiveId" clId="{82272E7C-E02C-40CE-85AD-10DEF797249B}" dt="2020-04-28T00:56:20.572" v="765" actId="26606"/>
          <ac:spMkLst>
            <pc:docMk/>
            <pc:sldMk cId="2003898620" sldId="277"/>
            <ac:spMk id="104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6:20.572" v="765" actId="26606"/>
          <ac:spMkLst>
            <pc:docMk/>
            <pc:sldMk cId="2003898620" sldId="277"/>
            <ac:spMk id="105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6:20.572" v="765" actId="26606"/>
          <ac:spMkLst>
            <pc:docMk/>
            <pc:sldMk cId="2003898620" sldId="277"/>
            <ac:spMk id="106" creationId="{79F40191-0F44-4FD1-82CC-ACB507C14BE6}"/>
          </ac:spMkLst>
        </pc:spChg>
        <pc:spChg chg="add">
          <ac:chgData name="Jacob Cohen" userId="a65e6e0c114edf04" providerId="LiveId" clId="{82272E7C-E02C-40CE-85AD-10DEF797249B}" dt="2020-04-28T00:56:20.572" v="765" actId="26606"/>
          <ac:spMkLst>
            <pc:docMk/>
            <pc:sldMk cId="2003898620" sldId="277"/>
            <ac:spMk id="111" creationId="{5BF6713D-1D96-48BA-83FB-4CAD9ADFCBD7}"/>
          </ac:spMkLst>
        </pc:spChg>
        <pc:picChg chg="mod ord">
          <ac:chgData name="Jacob Cohen" userId="a65e6e0c114edf04" providerId="LiveId" clId="{82272E7C-E02C-40CE-85AD-10DEF797249B}" dt="2020-04-28T00:56:20.572" v="765" actId="26606"/>
          <ac:picMkLst>
            <pc:docMk/>
            <pc:sldMk cId="2003898620" sldId="277"/>
            <ac:picMk id="5" creationId="{4A8E09BA-2D62-457A-9DF5-FE2A02F522D5}"/>
          </ac:picMkLst>
        </pc:picChg>
        <pc:cxnChg chg="add del">
          <ac:chgData name="Jacob Cohen" userId="a65e6e0c114edf04" providerId="LiveId" clId="{82272E7C-E02C-40CE-85AD-10DEF797249B}" dt="2020-04-28T00:54:46.953" v="736" actId="26606"/>
          <ac:cxnSpMkLst>
            <pc:docMk/>
            <pc:sldMk cId="2003898620" sldId="277"/>
            <ac:cxnSpMk id="31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4:46.953" v="736" actId="26606"/>
          <ac:cxnSpMkLst>
            <pc:docMk/>
            <pc:sldMk cId="2003898620" sldId="277"/>
            <ac:cxnSpMk id="34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54:37.594" v="717" actId="26606"/>
          <ac:cxnSpMkLst>
            <pc:docMk/>
            <pc:sldMk cId="2003898620" sldId="277"/>
            <ac:cxnSpMk id="47" creationId="{624D17C8-E9C2-48A4-AA36-D7048A6CCC41}"/>
          </ac:cxnSpMkLst>
        </pc:cxnChg>
        <pc:cxnChg chg="add del">
          <ac:chgData name="Jacob Cohen" userId="a65e6e0c114edf04" providerId="LiveId" clId="{82272E7C-E02C-40CE-85AD-10DEF797249B}" dt="2020-04-28T00:54:39.867" v="721" actId="26606"/>
          <ac:cxnSpMkLst>
            <pc:docMk/>
            <pc:sldMk cId="2003898620" sldId="277"/>
            <ac:cxnSpMk id="59" creationId="{624D17C8-E9C2-48A4-AA36-D7048A6CCC41}"/>
          </ac:cxnSpMkLst>
        </pc:cxnChg>
        <pc:cxnChg chg="add del">
          <ac:chgData name="Jacob Cohen" userId="a65e6e0c114edf04" providerId="LiveId" clId="{82272E7C-E02C-40CE-85AD-10DEF797249B}" dt="2020-04-28T00:53:02.034" v="678" actId="26606"/>
          <ac:cxnSpMkLst>
            <pc:docMk/>
            <pc:sldMk cId="2003898620" sldId="277"/>
            <ac:cxnSpMk id="64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3:02.034" v="678" actId="26606"/>
          <ac:cxnSpMkLst>
            <pc:docMk/>
            <pc:sldMk cId="2003898620" sldId="277"/>
            <ac:cxnSpMk id="65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54:41.725" v="725" actId="26606"/>
          <ac:cxnSpMkLst>
            <pc:docMk/>
            <pc:sldMk cId="2003898620" sldId="277"/>
            <ac:cxnSpMk id="75" creationId="{624D17C8-E9C2-48A4-AA36-D7048A6CCC41}"/>
          </ac:cxnSpMkLst>
        </pc:cxnChg>
        <pc:cxnChg chg="add del">
          <ac:chgData name="Jacob Cohen" userId="a65e6e0c114edf04" providerId="LiveId" clId="{82272E7C-E02C-40CE-85AD-10DEF797249B}" dt="2020-04-28T00:53:04.252" v="686" actId="26606"/>
          <ac:cxnSpMkLst>
            <pc:docMk/>
            <pc:sldMk cId="2003898620" sldId="277"/>
            <ac:cxnSpMk id="77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3:04.252" v="686" actId="26606"/>
          <ac:cxnSpMkLst>
            <pc:docMk/>
            <pc:sldMk cId="2003898620" sldId="277"/>
            <ac:cxnSpMk id="78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53:04.722" v="688" actId="26606"/>
          <ac:cxnSpMkLst>
            <pc:docMk/>
            <pc:sldMk cId="2003898620" sldId="277"/>
            <ac:cxnSpMk id="82" creationId="{EA29FC7C-9308-4FDE-8DCA-405668055B0F}"/>
          </ac:cxnSpMkLst>
        </pc:cxnChg>
        <pc:cxnChg chg="add del">
          <ac:chgData name="Jacob Cohen" userId="a65e6e0c114edf04" providerId="LiveId" clId="{82272E7C-E02C-40CE-85AD-10DEF797249B}" dt="2020-04-28T00:53:05.397" v="690" actId="26606"/>
          <ac:cxnSpMkLst>
            <pc:docMk/>
            <pc:sldMk cId="2003898620" sldId="277"/>
            <ac:cxnSpMk id="85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3:05.397" v="690" actId="26606"/>
          <ac:cxnSpMkLst>
            <pc:docMk/>
            <pc:sldMk cId="2003898620" sldId="277"/>
            <ac:cxnSpMk id="86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54:43.801" v="731" actId="26606"/>
          <ac:cxnSpMkLst>
            <pc:docMk/>
            <pc:sldMk cId="2003898620" sldId="277"/>
            <ac:cxnSpMk id="95" creationId="{624D17C8-E9C2-48A4-AA36-D7048A6CCC41}"/>
          </ac:cxnSpMkLst>
        </pc:cxnChg>
        <pc:cxnChg chg="add del">
          <ac:chgData name="Jacob Cohen" userId="a65e6e0c114edf04" providerId="LiveId" clId="{82272E7C-E02C-40CE-85AD-10DEF797249B}" dt="2020-04-28T00:54:46.945" v="735" actId="26606"/>
          <ac:cxnSpMkLst>
            <pc:docMk/>
            <pc:sldMk cId="2003898620" sldId="277"/>
            <ac:cxnSpMk id="102" creationId="{624D17C8-E9C2-48A4-AA36-D7048A6CCC41}"/>
          </ac:cxnSpMkLst>
        </pc:cxnChg>
      </pc:sldChg>
      <pc:sldChg chg="addSp delSp modSp mod setClrOvrMap">
        <pc:chgData name="Jacob Cohen" userId="a65e6e0c114edf04" providerId="LiveId" clId="{82272E7C-E02C-40CE-85AD-10DEF797249B}" dt="2020-04-28T01:22:09.836" v="895" actId="13926"/>
        <pc:sldMkLst>
          <pc:docMk/>
          <pc:sldMk cId="800499714" sldId="278"/>
        </pc:sldMkLst>
        <pc:spChg chg="mod">
          <ac:chgData name="Jacob Cohen" userId="a65e6e0c114edf04" providerId="LiveId" clId="{82272E7C-E02C-40CE-85AD-10DEF797249B}" dt="2020-04-28T00:56:06.974" v="763" actId="26606"/>
          <ac:spMkLst>
            <pc:docMk/>
            <pc:sldMk cId="800499714" sldId="278"/>
            <ac:spMk id="2" creationId="{7B176D23-3798-4920-8DA0-AF1072A77459}"/>
          </ac:spMkLst>
        </pc:spChg>
        <pc:spChg chg="del mod">
          <ac:chgData name="Jacob Cohen" userId="a65e6e0c114edf04" providerId="LiveId" clId="{82272E7C-E02C-40CE-85AD-10DEF797249B}" dt="2020-04-28T01:18:57.286" v="857" actId="478"/>
          <ac:spMkLst>
            <pc:docMk/>
            <pc:sldMk cId="800499714" sldId="278"/>
            <ac:spMk id="4" creationId="{9503CCAC-FF05-4D73-8049-E260C21BD995}"/>
          </ac:spMkLst>
        </pc:spChg>
        <pc:spChg chg="add mod">
          <ac:chgData name="Jacob Cohen" userId="a65e6e0c114edf04" providerId="LiveId" clId="{82272E7C-E02C-40CE-85AD-10DEF797249B}" dt="2020-04-28T01:22:09.836" v="895" actId="13926"/>
          <ac:spMkLst>
            <pc:docMk/>
            <pc:sldMk cId="800499714" sldId="278"/>
            <ac:spMk id="20" creationId="{6380673A-62BA-4392-80E0-534760C4DD4A}"/>
          </ac:spMkLst>
        </pc:spChg>
        <pc:spChg chg="add del">
          <ac:chgData name="Jacob Cohen" userId="a65e6e0c114edf04" providerId="LiveId" clId="{82272E7C-E02C-40CE-85AD-10DEF797249B}" dt="2020-04-28T00:55:05.402" v="740" actId="26606"/>
          <ac:spMkLst>
            <pc:docMk/>
            <pc:sldMk cId="800499714" sldId="278"/>
            <ac:spMk id="29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56:06.974" v="763" actId="26606"/>
          <ac:spMkLst>
            <pc:docMk/>
            <pc:sldMk cId="800499714" sldId="278"/>
            <ac:spMk id="36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6:06.974" v="763" actId="26606"/>
          <ac:spMkLst>
            <pc:docMk/>
            <pc:sldMk cId="800499714" sldId="278"/>
            <ac:spMk id="37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6:06.974" v="763" actId="26606"/>
          <ac:spMkLst>
            <pc:docMk/>
            <pc:sldMk cId="800499714" sldId="278"/>
            <ac:spMk id="38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2:05.335" v="640" actId="26606"/>
          <ac:spMkLst>
            <pc:docMk/>
            <pc:sldMk cId="800499714" sldId="278"/>
            <ac:spMk id="39" creationId="{3A826B85-D58A-48FB-ABB8-881A5F8CC27B}"/>
          </ac:spMkLst>
        </pc:spChg>
        <pc:spChg chg="add">
          <ac:chgData name="Jacob Cohen" userId="a65e6e0c114edf04" providerId="LiveId" clId="{82272E7C-E02C-40CE-85AD-10DEF797249B}" dt="2020-04-28T00:56:06.974" v="763" actId="26606"/>
          <ac:spMkLst>
            <pc:docMk/>
            <pc:sldMk cId="800499714" sldId="278"/>
            <ac:spMk id="40" creationId="{5BF6713D-1D96-48BA-83FB-4CAD9ADFCBD7}"/>
          </ac:spMkLst>
        </pc:spChg>
        <pc:spChg chg="add del">
          <ac:chgData name="Jacob Cohen" userId="a65e6e0c114edf04" providerId="LiveId" clId="{82272E7C-E02C-40CE-85AD-10DEF797249B}" dt="2020-04-28T00:52:05.335" v="640" actId="26606"/>
          <ac:spMkLst>
            <pc:docMk/>
            <pc:sldMk cId="800499714" sldId="278"/>
            <ac:spMk id="41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2:06.104" v="642" actId="26606"/>
          <ac:spMkLst>
            <pc:docMk/>
            <pc:sldMk cId="800499714" sldId="278"/>
            <ac:spMk id="43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2:06.104" v="642" actId="26606"/>
          <ac:spMkLst>
            <pc:docMk/>
            <pc:sldMk cId="800499714" sldId="278"/>
            <ac:spMk id="44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52:07.242" v="644" actId="26606"/>
          <ac:spMkLst>
            <pc:docMk/>
            <pc:sldMk cId="800499714" sldId="278"/>
            <ac:spMk id="46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2:07.242" v="644" actId="26606"/>
          <ac:spMkLst>
            <pc:docMk/>
            <pc:sldMk cId="800499714" sldId="278"/>
            <ac:spMk id="47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2:17.540" v="660" actId="26606"/>
          <ac:spMkLst>
            <pc:docMk/>
            <pc:sldMk cId="800499714" sldId="278"/>
            <ac:spMk id="49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2:17.540" v="660" actId="26606"/>
          <ac:spMkLst>
            <pc:docMk/>
            <pc:sldMk cId="800499714" sldId="278"/>
            <ac:spMk id="50" creationId="{E84CD6E5-269B-4A44-867D-78DBB4DFF778}"/>
          </ac:spMkLst>
        </pc:spChg>
        <pc:picChg chg="mod ord">
          <ac:chgData name="Jacob Cohen" userId="a65e6e0c114edf04" providerId="LiveId" clId="{82272E7C-E02C-40CE-85AD-10DEF797249B}" dt="2020-04-28T00:56:06.974" v="763" actId="26606"/>
          <ac:picMkLst>
            <pc:docMk/>
            <pc:sldMk cId="800499714" sldId="278"/>
            <ac:picMk id="5" creationId="{4A8E09BA-2D62-457A-9DF5-FE2A02F522D5}"/>
          </ac:picMkLst>
        </pc:picChg>
        <pc:cxnChg chg="add del">
          <ac:chgData name="Jacob Cohen" userId="a65e6e0c114edf04" providerId="LiveId" clId="{82272E7C-E02C-40CE-85AD-10DEF797249B}" dt="2020-04-28T00:55:05.402" v="740" actId="26606"/>
          <ac:cxnSpMkLst>
            <pc:docMk/>
            <pc:sldMk cId="800499714" sldId="278"/>
            <ac:cxnSpMk id="31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5:05.402" v="740" actId="26606"/>
          <ac:cxnSpMkLst>
            <pc:docMk/>
            <pc:sldMk cId="800499714" sldId="278"/>
            <ac:cxnSpMk id="34" creationId="{D891E407-403B-4764-86C9-33A56D3BCAA3}"/>
          </ac:cxnSpMkLst>
        </pc:cxnChg>
      </pc:sldChg>
      <pc:sldChg chg="addSp delSp modSp mod setClrOvrMap">
        <pc:chgData name="Jacob Cohen" userId="a65e6e0c114edf04" providerId="LiveId" clId="{82272E7C-E02C-40CE-85AD-10DEF797249B}" dt="2020-04-28T01:18:48.337" v="851" actId="478"/>
        <pc:sldMkLst>
          <pc:docMk/>
          <pc:sldMk cId="3467826657" sldId="279"/>
        </pc:sldMkLst>
        <pc:spChg chg="mod">
          <ac:chgData name="Jacob Cohen" userId="a65e6e0c114edf04" providerId="LiveId" clId="{82272E7C-E02C-40CE-85AD-10DEF797249B}" dt="2020-04-28T00:56:09.643" v="764" actId="26606"/>
          <ac:spMkLst>
            <pc:docMk/>
            <pc:sldMk cId="3467826657" sldId="279"/>
            <ac:spMk id="2" creationId="{7B176D23-3798-4920-8DA0-AF1072A77459}"/>
          </ac:spMkLst>
        </pc:spChg>
        <pc:spChg chg="del mod">
          <ac:chgData name="Jacob Cohen" userId="a65e6e0c114edf04" providerId="LiveId" clId="{82272E7C-E02C-40CE-85AD-10DEF797249B}" dt="2020-04-28T01:18:48.337" v="851" actId="478"/>
          <ac:spMkLst>
            <pc:docMk/>
            <pc:sldMk cId="3467826657" sldId="279"/>
            <ac:spMk id="4" creationId="{9503CCAC-FF05-4D73-8049-E260C21BD995}"/>
          </ac:spMkLst>
        </pc:spChg>
        <pc:spChg chg="add del">
          <ac:chgData name="Jacob Cohen" userId="a65e6e0c114edf04" providerId="LiveId" clId="{82272E7C-E02C-40CE-85AD-10DEF797249B}" dt="2020-04-28T00:55:02.267" v="739" actId="26606"/>
          <ac:spMkLst>
            <pc:docMk/>
            <pc:sldMk cId="3467826657" sldId="279"/>
            <ac:spMk id="29" creationId="{37C89E4B-3C9F-44B9-8B86-D9E3D112D8EC}"/>
          </ac:spMkLst>
        </pc:spChg>
        <pc:spChg chg="add mod">
          <ac:chgData name="Jacob Cohen" userId="a65e6e0c114edf04" providerId="LiveId" clId="{82272E7C-E02C-40CE-85AD-10DEF797249B}" dt="2020-04-28T01:18:45.612" v="850" actId="27636"/>
          <ac:spMkLst>
            <pc:docMk/>
            <pc:sldMk cId="3467826657" sldId="279"/>
            <ac:spMk id="35" creationId="{33E6562A-E07F-45B4-9FE2-6662FA003806}"/>
          </ac:spMkLst>
        </pc:spChg>
        <pc:spChg chg="add del">
          <ac:chgData name="Jacob Cohen" userId="a65e6e0c114edf04" providerId="LiveId" clId="{82272E7C-E02C-40CE-85AD-10DEF797249B}" dt="2020-04-28T00:52:32.975" v="666" actId="26606"/>
          <ac:spMkLst>
            <pc:docMk/>
            <pc:sldMk cId="3467826657" sldId="279"/>
            <ac:spMk id="36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52:32.975" v="666" actId="26606"/>
          <ac:spMkLst>
            <pc:docMk/>
            <pc:sldMk cId="3467826657" sldId="279"/>
            <ac:spMk id="37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52:38.356" v="668" actId="26606"/>
          <ac:spMkLst>
            <pc:docMk/>
            <pc:sldMk cId="3467826657" sldId="279"/>
            <ac:spMk id="38" creationId="{A3BAF07C-C39E-42EB-BB22-8D46691D9735}"/>
          </ac:spMkLst>
        </pc:spChg>
        <pc:spChg chg="add del">
          <ac:chgData name="Jacob Cohen" userId="a65e6e0c114edf04" providerId="LiveId" clId="{82272E7C-E02C-40CE-85AD-10DEF797249B}" dt="2020-04-28T00:52:26.945" v="664" actId="26606"/>
          <ac:spMkLst>
            <pc:docMk/>
            <pc:sldMk cId="3467826657" sldId="279"/>
            <ac:spMk id="39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2:26.945" v="664" actId="26606"/>
          <ac:spMkLst>
            <pc:docMk/>
            <pc:sldMk cId="3467826657" sldId="279"/>
            <ac:spMk id="41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6:09.643" v="764" actId="26606"/>
          <ac:spMkLst>
            <pc:docMk/>
            <pc:sldMk cId="3467826657" sldId="279"/>
            <ac:spMk id="42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6:09.643" v="764" actId="26606"/>
          <ac:spMkLst>
            <pc:docMk/>
            <pc:sldMk cId="3467826657" sldId="279"/>
            <ac:spMk id="43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6:09.643" v="764" actId="26606"/>
          <ac:spMkLst>
            <pc:docMk/>
            <pc:sldMk cId="3467826657" sldId="279"/>
            <ac:spMk id="44" creationId="{D74A4382-E3AD-430A-9A1F-DFA3E0E77A7D}"/>
          </ac:spMkLst>
        </pc:spChg>
        <pc:spChg chg="add">
          <ac:chgData name="Jacob Cohen" userId="a65e6e0c114edf04" providerId="LiveId" clId="{82272E7C-E02C-40CE-85AD-10DEF797249B}" dt="2020-04-28T00:56:09.643" v="764" actId="26606"/>
          <ac:spMkLst>
            <pc:docMk/>
            <pc:sldMk cId="3467826657" sldId="279"/>
            <ac:spMk id="49" creationId="{5BF6713D-1D96-48BA-83FB-4CAD9ADFCBD7}"/>
          </ac:spMkLst>
        </pc:spChg>
        <pc:spChg chg="add del">
          <ac:chgData name="Jacob Cohen" userId="a65e6e0c114edf04" providerId="LiveId" clId="{82272E7C-E02C-40CE-85AD-10DEF797249B}" dt="2020-04-28T00:52:38.356" v="668" actId="26606"/>
          <ac:spMkLst>
            <pc:docMk/>
            <pc:sldMk cId="3467826657" sldId="279"/>
            <ac:spMk id="62" creationId="{A7795DFA-888F-47E2-B44E-DE1D3B3E46A4}"/>
          </ac:spMkLst>
        </pc:spChg>
        <pc:grpChg chg="add del">
          <ac:chgData name="Jacob Cohen" userId="a65e6e0c114edf04" providerId="LiveId" clId="{82272E7C-E02C-40CE-85AD-10DEF797249B}" dt="2020-04-28T00:52:38.356" v="668" actId="26606"/>
          <ac:grpSpMkLst>
            <pc:docMk/>
            <pc:sldMk cId="3467826657" sldId="279"/>
            <ac:grpSpMk id="40" creationId="{D8E9CF54-0466-4261-9E62-0249E60E1886}"/>
          </ac:grpSpMkLst>
        </pc:grpChg>
        <pc:picChg chg="mod ord">
          <ac:chgData name="Jacob Cohen" userId="a65e6e0c114edf04" providerId="LiveId" clId="{82272E7C-E02C-40CE-85AD-10DEF797249B}" dt="2020-04-28T00:56:09.643" v="764" actId="26606"/>
          <ac:picMkLst>
            <pc:docMk/>
            <pc:sldMk cId="3467826657" sldId="279"/>
            <ac:picMk id="5" creationId="{4A8E09BA-2D62-457A-9DF5-FE2A02F522D5}"/>
          </ac:picMkLst>
        </pc:picChg>
        <pc:cxnChg chg="add del">
          <ac:chgData name="Jacob Cohen" userId="a65e6e0c114edf04" providerId="LiveId" clId="{82272E7C-E02C-40CE-85AD-10DEF797249B}" dt="2020-04-28T00:55:02.267" v="739" actId="26606"/>
          <ac:cxnSpMkLst>
            <pc:docMk/>
            <pc:sldMk cId="3467826657" sldId="279"/>
            <ac:cxnSpMk id="31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5:02.267" v="739" actId="26606"/>
          <ac:cxnSpMkLst>
            <pc:docMk/>
            <pc:sldMk cId="3467826657" sldId="279"/>
            <ac:cxnSpMk id="34" creationId="{D891E407-403B-4764-86C9-33A56D3BCAA3}"/>
          </ac:cxnSpMkLst>
        </pc:cxnChg>
      </pc:sldChg>
      <pc:sldChg chg="addSp delSp modSp mod setClrOvrMap">
        <pc:chgData name="Jacob Cohen" userId="a65e6e0c114edf04" providerId="LiveId" clId="{82272E7C-E02C-40CE-85AD-10DEF797249B}" dt="2020-04-28T01:18:32.483" v="839" actId="478"/>
        <pc:sldMkLst>
          <pc:docMk/>
          <pc:sldMk cId="2879858037" sldId="280"/>
        </pc:sldMkLst>
        <pc:spChg chg="mod ord">
          <ac:chgData name="Jacob Cohen" userId="a65e6e0c114edf04" providerId="LiveId" clId="{82272E7C-E02C-40CE-85AD-10DEF797249B}" dt="2020-04-28T00:56:24.227" v="768" actId="26606"/>
          <ac:spMkLst>
            <pc:docMk/>
            <pc:sldMk cId="2879858037" sldId="280"/>
            <ac:spMk id="2" creationId="{7B176D23-3798-4920-8DA0-AF1072A77459}"/>
          </ac:spMkLst>
        </pc:spChg>
        <pc:spChg chg="del mod">
          <ac:chgData name="Jacob Cohen" userId="a65e6e0c114edf04" providerId="LiveId" clId="{82272E7C-E02C-40CE-85AD-10DEF797249B}" dt="2020-04-28T01:18:32.483" v="839" actId="478"/>
          <ac:spMkLst>
            <pc:docMk/>
            <pc:sldMk cId="2879858037" sldId="280"/>
            <ac:spMk id="4" creationId="{9503CCAC-FF05-4D73-8049-E260C21BD995}"/>
          </ac:spMkLst>
        </pc:spChg>
        <pc:spChg chg="add del">
          <ac:chgData name="Jacob Cohen" userId="a65e6e0c114edf04" providerId="LiveId" clId="{82272E7C-E02C-40CE-85AD-10DEF797249B}" dt="2020-04-28T00:54:52.784" v="737" actId="26606"/>
          <ac:spMkLst>
            <pc:docMk/>
            <pc:sldMk cId="2879858037" sldId="280"/>
            <ac:spMk id="29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56:24.227" v="768" actId="26606"/>
          <ac:spMkLst>
            <pc:docMk/>
            <pc:sldMk cId="2879858037" sldId="280"/>
            <ac:spMk id="36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6:24.227" v="768" actId="26606"/>
          <ac:spMkLst>
            <pc:docMk/>
            <pc:sldMk cId="2879858037" sldId="280"/>
            <ac:spMk id="37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4:22.939" v="712" actId="26606"/>
          <ac:spMkLst>
            <pc:docMk/>
            <pc:sldMk cId="2879858037" sldId="280"/>
            <ac:spMk id="39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54:22.939" v="712" actId="26606"/>
          <ac:spMkLst>
            <pc:docMk/>
            <pc:sldMk cId="2879858037" sldId="280"/>
            <ac:spMk id="41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6:24.227" v="768" actId="26606"/>
          <ac:spMkLst>
            <pc:docMk/>
            <pc:sldMk cId="2879858037" sldId="280"/>
            <ac:spMk id="43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6:24.222" v="767" actId="26606"/>
          <ac:spMkLst>
            <pc:docMk/>
            <pc:sldMk cId="2879858037" sldId="280"/>
            <ac:spMk id="45" creationId="{1FBD4BA0-5E13-4403-B4A7-40DF3A0185D3}"/>
          </ac:spMkLst>
        </pc:spChg>
        <pc:spChg chg="add del">
          <ac:chgData name="Jacob Cohen" userId="a65e6e0c114edf04" providerId="LiveId" clId="{82272E7C-E02C-40CE-85AD-10DEF797249B}" dt="2020-04-28T00:54:08.755" v="697" actId="26606"/>
          <ac:spMkLst>
            <pc:docMk/>
            <pc:sldMk cId="2879858037" sldId="280"/>
            <ac:spMk id="46" creationId="{E91DC736-0EF8-4F87-9146-EBF1D2EE4D3D}"/>
          </ac:spMkLst>
        </pc:spChg>
        <pc:spChg chg="add del">
          <ac:chgData name="Jacob Cohen" userId="a65e6e0c114edf04" providerId="LiveId" clId="{82272E7C-E02C-40CE-85AD-10DEF797249B}" dt="2020-04-28T00:54:08.755" v="697" actId="26606"/>
          <ac:spMkLst>
            <pc:docMk/>
            <pc:sldMk cId="2879858037" sldId="280"/>
            <ac:spMk id="48" creationId="{097CD68E-23E3-4007-8847-CD0944C4F7BE}"/>
          </ac:spMkLst>
        </pc:spChg>
        <pc:spChg chg="add del">
          <ac:chgData name="Jacob Cohen" userId="a65e6e0c114edf04" providerId="LiveId" clId="{82272E7C-E02C-40CE-85AD-10DEF797249B}" dt="2020-04-28T00:54:08.755" v="697" actId="26606"/>
          <ac:spMkLst>
            <pc:docMk/>
            <pc:sldMk cId="2879858037" sldId="280"/>
            <ac:spMk id="50" creationId="{AF2F604E-43BE-4DC3-B983-E071523364F8}"/>
          </ac:spMkLst>
        </pc:spChg>
        <pc:spChg chg="add del">
          <ac:chgData name="Jacob Cohen" userId="a65e6e0c114edf04" providerId="LiveId" clId="{82272E7C-E02C-40CE-85AD-10DEF797249B}" dt="2020-04-28T00:54:08.755" v="697" actId="26606"/>
          <ac:spMkLst>
            <pc:docMk/>
            <pc:sldMk cId="2879858037" sldId="280"/>
            <ac:spMk id="52" creationId="{08C9B587-E65E-4B52-B37C-ABEBB6E87928}"/>
          </ac:spMkLst>
        </pc:spChg>
        <pc:spChg chg="add del">
          <ac:chgData name="Jacob Cohen" userId="a65e6e0c114edf04" providerId="LiveId" clId="{82272E7C-E02C-40CE-85AD-10DEF797249B}" dt="2020-04-28T00:54:09.208" v="699" actId="26606"/>
          <ac:spMkLst>
            <pc:docMk/>
            <pc:sldMk cId="2879858037" sldId="280"/>
            <ac:spMk id="54" creationId="{A4AC5506-6312-4701-8D3C-40187889A947}"/>
          </ac:spMkLst>
        </pc:spChg>
        <pc:spChg chg="add del">
          <ac:chgData name="Jacob Cohen" userId="a65e6e0c114edf04" providerId="LiveId" clId="{82272E7C-E02C-40CE-85AD-10DEF797249B}" dt="2020-04-28T00:54:10.266" v="701" actId="26606"/>
          <ac:spMkLst>
            <pc:docMk/>
            <pc:sldMk cId="2879858037" sldId="280"/>
            <ac:spMk id="56" creationId="{74426AB7-D619-4515-962A-BC83909EC015}"/>
          </ac:spMkLst>
        </pc:spChg>
        <pc:spChg chg="add del">
          <ac:chgData name="Jacob Cohen" userId="a65e6e0c114edf04" providerId="LiveId" clId="{82272E7C-E02C-40CE-85AD-10DEF797249B}" dt="2020-04-28T00:54:10.266" v="701" actId="26606"/>
          <ac:spMkLst>
            <pc:docMk/>
            <pc:sldMk cId="2879858037" sldId="280"/>
            <ac:spMk id="57" creationId="{DE47DF98-723F-4AAC-ABCF-CACBC438F78F}"/>
          </ac:spMkLst>
        </pc:spChg>
        <pc:spChg chg="add del">
          <ac:chgData name="Jacob Cohen" userId="a65e6e0c114edf04" providerId="LiveId" clId="{82272E7C-E02C-40CE-85AD-10DEF797249B}" dt="2020-04-28T00:54:20.414" v="703" actId="26606"/>
          <ac:spMkLst>
            <pc:docMk/>
            <pc:sldMk cId="2879858037" sldId="280"/>
            <ac:spMk id="60" creationId="{61B91595-DF01-4E8B-80BF-B812BA9BFDB5}"/>
          </ac:spMkLst>
        </pc:spChg>
        <pc:spChg chg="add del">
          <ac:chgData name="Jacob Cohen" userId="a65e6e0c114edf04" providerId="LiveId" clId="{82272E7C-E02C-40CE-85AD-10DEF797249B}" dt="2020-04-28T00:54:20.414" v="703" actId="26606"/>
          <ac:spMkLst>
            <pc:docMk/>
            <pc:sldMk cId="2879858037" sldId="280"/>
            <ac:spMk id="61" creationId="{8AC533DD-1CF6-4A33-852D-3877441533AB}"/>
          </ac:spMkLst>
        </pc:spChg>
        <pc:spChg chg="add del">
          <ac:chgData name="Jacob Cohen" userId="a65e6e0c114edf04" providerId="LiveId" clId="{82272E7C-E02C-40CE-85AD-10DEF797249B}" dt="2020-04-28T00:54:21.337" v="705" actId="26606"/>
          <ac:spMkLst>
            <pc:docMk/>
            <pc:sldMk cId="2879858037" sldId="280"/>
            <ac:spMk id="63" creationId="{A4AC5506-6312-4701-8D3C-40187889A947}"/>
          </ac:spMkLst>
        </pc:spChg>
        <pc:spChg chg="add del">
          <ac:chgData name="Jacob Cohen" userId="a65e6e0c114edf04" providerId="LiveId" clId="{82272E7C-E02C-40CE-85AD-10DEF797249B}" dt="2020-04-28T00:54:21.958" v="707" actId="26606"/>
          <ac:spMkLst>
            <pc:docMk/>
            <pc:sldMk cId="2879858037" sldId="280"/>
            <ac:spMk id="65" creationId="{74426AB7-D619-4515-962A-BC83909EC015}"/>
          </ac:spMkLst>
        </pc:spChg>
        <pc:spChg chg="add del">
          <ac:chgData name="Jacob Cohen" userId="a65e6e0c114edf04" providerId="LiveId" clId="{82272E7C-E02C-40CE-85AD-10DEF797249B}" dt="2020-04-28T00:54:21.958" v="707" actId="26606"/>
          <ac:spMkLst>
            <pc:docMk/>
            <pc:sldMk cId="2879858037" sldId="280"/>
            <ac:spMk id="66" creationId="{DE47DF98-723F-4AAC-ABCF-CACBC438F78F}"/>
          </ac:spMkLst>
        </pc:spChg>
        <pc:spChg chg="add del">
          <ac:chgData name="Jacob Cohen" userId="a65e6e0c114edf04" providerId="LiveId" clId="{82272E7C-E02C-40CE-85AD-10DEF797249B}" dt="2020-04-28T00:54:22.342" v="709" actId="26606"/>
          <ac:spMkLst>
            <pc:docMk/>
            <pc:sldMk cId="2879858037" sldId="280"/>
            <ac:spMk id="69" creationId="{61B91595-DF01-4E8B-80BF-B812BA9BFDB5}"/>
          </ac:spMkLst>
        </pc:spChg>
        <pc:spChg chg="add del">
          <ac:chgData name="Jacob Cohen" userId="a65e6e0c114edf04" providerId="LiveId" clId="{82272E7C-E02C-40CE-85AD-10DEF797249B}" dt="2020-04-28T00:54:22.342" v="709" actId="26606"/>
          <ac:spMkLst>
            <pc:docMk/>
            <pc:sldMk cId="2879858037" sldId="280"/>
            <ac:spMk id="70" creationId="{8AC533DD-1CF6-4A33-852D-3877441533AB}"/>
          </ac:spMkLst>
        </pc:spChg>
        <pc:spChg chg="add mod">
          <ac:chgData name="Jacob Cohen" userId="a65e6e0c114edf04" providerId="LiveId" clId="{82272E7C-E02C-40CE-85AD-10DEF797249B}" dt="2020-04-28T01:18:27.215" v="836" actId="27636"/>
          <ac:spMkLst>
            <pc:docMk/>
            <pc:sldMk cId="2879858037" sldId="280"/>
            <ac:spMk id="82" creationId="{5DD723E8-A3EE-44CA-9493-862B59D7E3CE}"/>
          </ac:spMkLst>
        </pc:spChg>
        <pc:spChg chg="add">
          <ac:chgData name="Jacob Cohen" userId="a65e6e0c114edf04" providerId="LiveId" clId="{82272E7C-E02C-40CE-85AD-10DEF797249B}" dt="2020-04-28T00:56:24.227" v="768" actId="26606"/>
          <ac:spMkLst>
            <pc:docMk/>
            <pc:sldMk cId="2879858037" sldId="280"/>
            <ac:spMk id="83" creationId="{5BF6713D-1D96-48BA-83FB-4CAD9ADFCBD7}"/>
          </ac:spMkLst>
        </pc:spChg>
        <pc:grpChg chg="add del">
          <ac:chgData name="Jacob Cohen" userId="a65e6e0c114edf04" providerId="LiveId" clId="{82272E7C-E02C-40CE-85AD-10DEF797249B}" dt="2020-04-28T00:56:24.222" v="767" actId="26606"/>
          <ac:grpSpMkLst>
            <pc:docMk/>
            <pc:sldMk cId="2879858037" sldId="280"/>
            <ac:grpSpMk id="47" creationId="{622F0806-F5D8-4CCD-A924-6CC3D7BB26F7}"/>
          </ac:grpSpMkLst>
        </pc:grpChg>
        <pc:picChg chg="add del mod ord">
          <ac:chgData name="Jacob Cohen" userId="a65e6e0c114edf04" providerId="LiveId" clId="{82272E7C-E02C-40CE-85AD-10DEF797249B}" dt="2020-04-28T01:18:30.733" v="838" actId="478"/>
          <ac:picMkLst>
            <pc:docMk/>
            <pc:sldMk cId="2879858037" sldId="280"/>
            <ac:picMk id="5" creationId="{4A8E09BA-2D62-457A-9DF5-FE2A02F522D5}"/>
          </ac:picMkLst>
        </pc:picChg>
        <pc:cxnChg chg="add del">
          <ac:chgData name="Jacob Cohen" userId="a65e6e0c114edf04" providerId="LiveId" clId="{82272E7C-E02C-40CE-85AD-10DEF797249B}" dt="2020-04-28T00:54:52.784" v="737" actId="26606"/>
          <ac:cxnSpMkLst>
            <pc:docMk/>
            <pc:sldMk cId="2879858037" sldId="280"/>
            <ac:cxnSpMk id="31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4:52.784" v="737" actId="26606"/>
          <ac:cxnSpMkLst>
            <pc:docMk/>
            <pc:sldMk cId="2879858037" sldId="280"/>
            <ac:cxnSpMk id="34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54:10.266" v="701" actId="26606"/>
          <ac:cxnSpMkLst>
            <pc:docMk/>
            <pc:sldMk cId="2879858037" sldId="280"/>
            <ac:cxnSpMk id="58" creationId="{EA29FC7C-9308-4FDE-8DCA-405668055B0F}"/>
          </ac:cxnSpMkLst>
        </pc:cxnChg>
        <pc:cxnChg chg="add del">
          <ac:chgData name="Jacob Cohen" userId="a65e6e0c114edf04" providerId="LiveId" clId="{82272E7C-E02C-40CE-85AD-10DEF797249B}" dt="2020-04-28T00:54:21.958" v="707" actId="26606"/>
          <ac:cxnSpMkLst>
            <pc:docMk/>
            <pc:sldMk cId="2879858037" sldId="280"/>
            <ac:cxnSpMk id="67" creationId="{EA29FC7C-9308-4FDE-8DCA-405668055B0F}"/>
          </ac:cxnSpMkLst>
        </pc:cxnChg>
      </pc:sldChg>
      <pc:sldChg chg="addSp delSp modSp mod">
        <pc:chgData name="Jacob Cohen" userId="a65e6e0c114edf04" providerId="LiveId" clId="{82272E7C-E02C-40CE-85AD-10DEF797249B}" dt="2020-04-28T01:19:29.374" v="883" actId="27636"/>
        <pc:sldMkLst>
          <pc:docMk/>
          <pc:sldMk cId="1665415216" sldId="281"/>
        </pc:sldMkLst>
        <pc:spChg chg="mod">
          <ac:chgData name="Jacob Cohen" userId="a65e6e0c114edf04" providerId="LiveId" clId="{82272E7C-E02C-40CE-85AD-10DEF797249B}" dt="2020-04-28T00:55:52.675" v="758" actId="26606"/>
          <ac:spMkLst>
            <pc:docMk/>
            <pc:sldMk cId="1665415216" sldId="281"/>
            <ac:spMk id="2" creationId="{7B176D23-3798-4920-8DA0-AF1072A77459}"/>
          </ac:spMkLst>
        </pc:spChg>
        <pc:spChg chg="del mod">
          <ac:chgData name="Jacob Cohen" userId="a65e6e0c114edf04" providerId="LiveId" clId="{82272E7C-E02C-40CE-85AD-10DEF797249B}" dt="2020-04-28T01:19:28.996" v="881" actId="478"/>
          <ac:spMkLst>
            <pc:docMk/>
            <pc:sldMk cId="1665415216" sldId="281"/>
            <ac:spMk id="4" creationId="{9503CCAC-FF05-4D73-8049-E260C21BD995}"/>
          </ac:spMkLst>
        </pc:spChg>
        <pc:spChg chg="add mod">
          <ac:chgData name="Jacob Cohen" userId="a65e6e0c114edf04" providerId="LiveId" clId="{82272E7C-E02C-40CE-85AD-10DEF797249B}" dt="2020-04-28T01:19:29.374" v="883" actId="27636"/>
          <ac:spMkLst>
            <pc:docMk/>
            <pc:sldMk cId="1665415216" sldId="281"/>
            <ac:spMk id="9" creationId="{6162F66F-FBF4-415C-894A-FEB7FC633F89}"/>
          </ac:spMkLst>
        </pc:spChg>
        <pc:spChg chg="del">
          <ac:chgData name="Jacob Cohen" userId="a65e6e0c114edf04" providerId="LiveId" clId="{82272E7C-E02C-40CE-85AD-10DEF797249B}" dt="2020-04-28T00:55:52.675" v="758" actId="26606"/>
          <ac:spMkLst>
            <pc:docMk/>
            <pc:sldMk cId="1665415216" sldId="281"/>
            <ac:spMk id="29" creationId="{37C89E4B-3C9F-44B9-8B86-D9E3D112D8EC}"/>
          </ac:spMkLst>
        </pc:spChg>
        <pc:spChg chg="add">
          <ac:chgData name="Jacob Cohen" userId="a65e6e0c114edf04" providerId="LiveId" clId="{82272E7C-E02C-40CE-85AD-10DEF797249B}" dt="2020-04-28T00:55:52.675" v="758" actId="26606"/>
          <ac:spMkLst>
            <pc:docMk/>
            <pc:sldMk cId="1665415216" sldId="281"/>
            <ac:spMk id="39" creationId="{5BF6713D-1D96-48BA-83FB-4CAD9ADFCBD7}"/>
          </ac:spMkLst>
        </pc:spChg>
        <pc:picChg chg="mod">
          <ac:chgData name="Jacob Cohen" userId="a65e6e0c114edf04" providerId="LiveId" clId="{82272E7C-E02C-40CE-85AD-10DEF797249B}" dt="2020-04-28T00:55:52.675" v="758" actId="26606"/>
          <ac:picMkLst>
            <pc:docMk/>
            <pc:sldMk cId="1665415216" sldId="281"/>
            <ac:picMk id="5" creationId="{4A8E09BA-2D62-457A-9DF5-FE2A02F522D5}"/>
          </ac:picMkLst>
        </pc:picChg>
        <pc:cxnChg chg="del">
          <ac:chgData name="Jacob Cohen" userId="a65e6e0c114edf04" providerId="LiveId" clId="{82272E7C-E02C-40CE-85AD-10DEF797249B}" dt="2020-04-28T00:55:52.675" v="758" actId="26606"/>
          <ac:cxnSpMkLst>
            <pc:docMk/>
            <pc:sldMk cId="1665415216" sldId="281"/>
            <ac:cxnSpMk id="31" creationId="{AA2EAA10-076F-46BD-8F0F-B9A2FB77A85C}"/>
          </ac:cxnSpMkLst>
        </pc:cxnChg>
        <pc:cxnChg chg="del">
          <ac:chgData name="Jacob Cohen" userId="a65e6e0c114edf04" providerId="LiveId" clId="{82272E7C-E02C-40CE-85AD-10DEF797249B}" dt="2020-04-28T00:55:52.675" v="758" actId="26606"/>
          <ac:cxnSpMkLst>
            <pc:docMk/>
            <pc:sldMk cId="1665415216" sldId="281"/>
            <ac:cxnSpMk id="34" creationId="{D891E407-403B-4764-86C9-33A56D3BCAA3}"/>
          </ac:cxnSpMkLst>
        </pc:cxnChg>
      </pc:sldChg>
      <pc:sldChg chg="addSp delSp modSp mod setBg setClrOvrMap">
        <pc:chgData name="Jacob Cohen" userId="a65e6e0c114edf04" providerId="LiveId" clId="{82272E7C-E02C-40CE-85AD-10DEF797249B}" dt="2020-04-28T01:18:18.220" v="831" actId="27636"/>
        <pc:sldMkLst>
          <pc:docMk/>
          <pc:sldMk cId="2579317360" sldId="282"/>
        </pc:sldMkLst>
        <pc:spChg chg="mod">
          <ac:chgData name="Jacob Cohen" userId="a65e6e0c114edf04" providerId="LiveId" clId="{82272E7C-E02C-40CE-85AD-10DEF797249B}" dt="2020-04-28T00:56:27.282" v="769" actId="26606"/>
          <ac:spMkLst>
            <pc:docMk/>
            <pc:sldMk cId="2579317360" sldId="282"/>
            <ac:spMk id="2" creationId="{7B176D23-3798-4920-8DA0-AF1072A77459}"/>
          </ac:spMkLst>
        </pc:spChg>
        <pc:spChg chg="mod ord">
          <ac:chgData name="Jacob Cohen" userId="a65e6e0c114edf04" providerId="LiveId" clId="{82272E7C-E02C-40CE-85AD-10DEF797249B}" dt="2020-04-28T00:56:27.282" v="769" actId="26606"/>
          <ac:spMkLst>
            <pc:docMk/>
            <pc:sldMk cId="2579317360" sldId="282"/>
            <ac:spMk id="4" creationId="{9503CCAC-FF05-4D73-8049-E260C21BD995}"/>
          </ac:spMkLst>
        </pc:spChg>
        <pc:spChg chg="add del">
          <ac:chgData name="Jacob Cohen" userId="a65e6e0c114edf04" providerId="LiveId" clId="{82272E7C-E02C-40CE-85AD-10DEF797249B}" dt="2020-04-28T00:50:48.892" v="620" actId="478"/>
          <ac:spMkLst>
            <pc:docMk/>
            <pc:sldMk cId="2579317360" sldId="282"/>
            <ac:spMk id="21" creationId="{ED8D3D16-9EFA-45E9-844D-77CA891F9FE5}"/>
          </ac:spMkLst>
        </pc:spChg>
        <pc:spChg chg="add del mod">
          <ac:chgData name="Jacob Cohen" userId="a65e6e0c114edf04" providerId="LiveId" clId="{82272E7C-E02C-40CE-85AD-10DEF797249B}" dt="2020-04-28T00:50:50.236" v="621" actId="478"/>
          <ac:spMkLst>
            <pc:docMk/>
            <pc:sldMk cId="2579317360" sldId="282"/>
            <ac:spMk id="22" creationId="{59582527-0DB6-419F-8F2D-000291610D54}"/>
          </ac:spMkLst>
        </pc:spChg>
        <pc:spChg chg="add del">
          <ac:chgData name="Jacob Cohen" userId="a65e6e0c114edf04" providerId="LiveId" clId="{82272E7C-E02C-40CE-85AD-10DEF797249B}" dt="2020-04-28T00:49:06.663" v="574" actId="26606"/>
          <ac:spMkLst>
            <pc:docMk/>
            <pc:sldMk cId="2579317360" sldId="282"/>
            <ac:spMk id="29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49:04.925" v="567" actId="26606"/>
          <ac:spMkLst>
            <pc:docMk/>
            <pc:sldMk cId="2579317360" sldId="282"/>
            <ac:spMk id="39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49:05.358" v="569" actId="26606"/>
          <ac:spMkLst>
            <pc:docMk/>
            <pc:sldMk cId="2579317360" sldId="282"/>
            <ac:spMk id="45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49:05.358" v="569" actId="26606"/>
          <ac:spMkLst>
            <pc:docMk/>
            <pc:sldMk cId="2579317360" sldId="282"/>
            <ac:spMk id="46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49:06.385" v="571" actId="26606"/>
          <ac:spMkLst>
            <pc:docMk/>
            <pc:sldMk cId="2579317360" sldId="282"/>
            <ac:spMk id="48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49:06.385" v="571" actId="26606"/>
          <ac:spMkLst>
            <pc:docMk/>
            <pc:sldMk cId="2579317360" sldId="282"/>
            <ac:spMk id="49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49:06.658" v="573" actId="26606"/>
          <ac:spMkLst>
            <pc:docMk/>
            <pc:sldMk cId="2579317360" sldId="282"/>
            <ac:spMk id="51" creationId="{3A826B85-D58A-48FB-ABB8-881A5F8CC27B}"/>
          </ac:spMkLst>
        </pc:spChg>
        <pc:spChg chg="add del">
          <ac:chgData name="Jacob Cohen" userId="a65e6e0c114edf04" providerId="LiveId" clId="{82272E7C-E02C-40CE-85AD-10DEF797249B}" dt="2020-04-28T00:49:06.658" v="573" actId="26606"/>
          <ac:spMkLst>
            <pc:docMk/>
            <pc:sldMk cId="2579317360" sldId="282"/>
            <ac:spMk id="52" creationId="{20B579A7-44A3-4863-B4F6-E1E3D667A58D}"/>
          </ac:spMkLst>
        </pc:spChg>
        <pc:spChg chg="add del">
          <ac:chgData name="Jacob Cohen" userId="a65e6e0c114edf04" providerId="LiveId" clId="{82272E7C-E02C-40CE-85AD-10DEF797249B}" dt="2020-04-28T00:54:57.448" v="738" actId="26606"/>
          <ac:spMkLst>
            <pc:docMk/>
            <pc:sldMk cId="2579317360" sldId="282"/>
            <ac:spMk id="54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51:01.620" v="625" actId="26606"/>
          <ac:spMkLst>
            <pc:docMk/>
            <pc:sldMk cId="2579317360" sldId="282"/>
            <ac:spMk id="58" creationId="{37C89E4B-3C9F-44B9-8B86-D9E3D112D8EC}"/>
          </ac:spMkLst>
        </pc:spChg>
        <pc:spChg chg="add del">
          <ac:chgData name="Jacob Cohen" userId="a65e6e0c114edf04" providerId="LiveId" clId="{82272E7C-E02C-40CE-85AD-10DEF797249B}" dt="2020-04-28T00:49:55.648" v="590" actId="26606"/>
          <ac:spMkLst>
            <pc:docMk/>
            <pc:sldMk cId="2579317360" sldId="282"/>
            <ac:spMk id="61" creationId="{E862BE82-D00D-42C1-BF16-93AA37870C32}"/>
          </ac:spMkLst>
        </pc:spChg>
        <pc:spChg chg="add del">
          <ac:chgData name="Jacob Cohen" userId="a65e6e0c114edf04" providerId="LiveId" clId="{82272E7C-E02C-40CE-85AD-10DEF797249B}" dt="2020-04-28T00:54:23.344" v="713" actId="26606"/>
          <ac:spMkLst>
            <pc:docMk/>
            <pc:sldMk cId="2579317360" sldId="282"/>
            <ac:spMk id="62" creationId="{60D05D2D-CB6A-431B-BE4A-2A7FCC9FA23B}"/>
          </ac:spMkLst>
        </pc:spChg>
        <pc:spChg chg="add del">
          <ac:chgData name="Jacob Cohen" userId="a65e6e0c114edf04" providerId="LiveId" clId="{82272E7C-E02C-40CE-85AD-10DEF797249B}" dt="2020-04-28T00:49:55.648" v="590" actId="26606"/>
          <ac:spMkLst>
            <pc:docMk/>
            <pc:sldMk cId="2579317360" sldId="282"/>
            <ac:spMk id="63" creationId="{F6D92C2D-1D3D-4974-918C-06579FB354A9}"/>
          </ac:spMkLst>
        </pc:spChg>
        <pc:spChg chg="add del">
          <ac:chgData name="Jacob Cohen" userId="a65e6e0c114edf04" providerId="LiveId" clId="{82272E7C-E02C-40CE-85AD-10DEF797249B}" dt="2020-04-28T00:54:23.344" v="713" actId="26606"/>
          <ac:spMkLst>
            <pc:docMk/>
            <pc:sldMk cId="2579317360" sldId="282"/>
            <ac:spMk id="64" creationId="{E84CD6E5-269B-4A44-867D-78DBB4DFF778}"/>
          </ac:spMkLst>
        </pc:spChg>
        <pc:spChg chg="add del">
          <ac:chgData name="Jacob Cohen" userId="a65e6e0c114edf04" providerId="LiveId" clId="{82272E7C-E02C-40CE-85AD-10DEF797249B}" dt="2020-04-28T00:49:56.056" v="593" actId="26606"/>
          <ac:spMkLst>
            <pc:docMk/>
            <pc:sldMk cId="2579317360" sldId="282"/>
            <ac:spMk id="66" creationId="{9B76D444-2756-434F-AE61-96D69830C13E}"/>
          </ac:spMkLst>
        </pc:spChg>
        <pc:spChg chg="add del">
          <ac:chgData name="Jacob Cohen" userId="a65e6e0c114edf04" providerId="LiveId" clId="{82272E7C-E02C-40CE-85AD-10DEF797249B}" dt="2020-04-28T00:49:56.056" v="593" actId="26606"/>
          <ac:spMkLst>
            <pc:docMk/>
            <pc:sldMk cId="2579317360" sldId="282"/>
            <ac:spMk id="67" creationId="{A27B6159-7734-4564-9E0F-C4BC43C36E52}"/>
          </ac:spMkLst>
        </pc:spChg>
        <pc:spChg chg="add del">
          <ac:chgData name="Jacob Cohen" userId="a65e6e0c114edf04" providerId="LiveId" clId="{82272E7C-E02C-40CE-85AD-10DEF797249B}" dt="2020-04-28T00:56:27.282" v="769" actId="26606"/>
          <ac:spMkLst>
            <pc:docMk/>
            <pc:sldMk cId="2579317360" sldId="282"/>
            <ac:spMk id="68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49:58.156" v="595" actId="26606"/>
          <ac:spMkLst>
            <pc:docMk/>
            <pc:sldMk cId="2579317360" sldId="282"/>
            <ac:spMk id="69" creationId="{33CD251C-A887-4D2F-925B-FC097198538B}"/>
          </ac:spMkLst>
        </pc:spChg>
        <pc:spChg chg="add del">
          <ac:chgData name="Jacob Cohen" userId="a65e6e0c114edf04" providerId="LiveId" clId="{82272E7C-E02C-40CE-85AD-10DEF797249B}" dt="2020-04-28T00:49:58.156" v="595" actId="26606"/>
          <ac:spMkLst>
            <pc:docMk/>
            <pc:sldMk cId="2579317360" sldId="282"/>
            <ac:spMk id="70" creationId="{662A3FAA-D056-4098-8115-EA61EAF068CF}"/>
          </ac:spMkLst>
        </pc:spChg>
        <pc:spChg chg="add del">
          <ac:chgData name="Jacob Cohen" userId="a65e6e0c114edf04" providerId="LiveId" clId="{82272E7C-E02C-40CE-85AD-10DEF797249B}" dt="2020-04-28T00:56:27.282" v="769" actId="26606"/>
          <ac:spMkLst>
            <pc:docMk/>
            <pc:sldMk cId="2579317360" sldId="282"/>
            <ac:spMk id="71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0:03.228" v="598" actId="26606"/>
          <ac:spMkLst>
            <pc:docMk/>
            <pc:sldMk cId="2579317360" sldId="282"/>
            <ac:spMk id="72" creationId="{B0792D4F-247E-46FE-85FC-881DEFA41D94}"/>
          </ac:spMkLst>
        </pc:spChg>
        <pc:spChg chg="add del">
          <ac:chgData name="Jacob Cohen" userId="a65e6e0c114edf04" providerId="LiveId" clId="{82272E7C-E02C-40CE-85AD-10DEF797249B}" dt="2020-04-28T00:50:03.228" v="598" actId="26606"/>
          <ac:spMkLst>
            <pc:docMk/>
            <pc:sldMk cId="2579317360" sldId="282"/>
            <ac:spMk id="73" creationId="{FA3CD3A3-D3C1-4567-BEC0-3A50E9A3A630}"/>
          </ac:spMkLst>
        </pc:spChg>
        <pc:spChg chg="add del">
          <ac:chgData name="Jacob Cohen" userId="a65e6e0c114edf04" providerId="LiveId" clId="{82272E7C-E02C-40CE-85AD-10DEF797249B}" dt="2020-04-28T00:56:27.282" v="769" actId="26606"/>
          <ac:spMkLst>
            <pc:docMk/>
            <pc:sldMk cId="2579317360" sldId="282"/>
            <ac:spMk id="75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0:03.966" v="601" actId="26606"/>
          <ac:spMkLst>
            <pc:docMk/>
            <pc:sldMk cId="2579317360" sldId="282"/>
            <ac:spMk id="76" creationId="{9B76D444-2756-434F-AE61-96D69830C13E}"/>
          </ac:spMkLst>
        </pc:spChg>
        <pc:spChg chg="add del">
          <ac:chgData name="Jacob Cohen" userId="a65e6e0c114edf04" providerId="LiveId" clId="{82272E7C-E02C-40CE-85AD-10DEF797249B}" dt="2020-04-28T00:50:03.966" v="601" actId="26606"/>
          <ac:spMkLst>
            <pc:docMk/>
            <pc:sldMk cId="2579317360" sldId="282"/>
            <ac:spMk id="77" creationId="{A27B6159-7734-4564-9E0F-C4BC43C36E52}"/>
          </ac:spMkLst>
        </pc:spChg>
        <pc:spChg chg="add">
          <ac:chgData name="Jacob Cohen" userId="a65e6e0c114edf04" providerId="LiveId" clId="{82272E7C-E02C-40CE-85AD-10DEF797249B}" dt="2020-04-28T00:56:27.282" v="769" actId="26606"/>
          <ac:spMkLst>
            <pc:docMk/>
            <pc:sldMk cId="2579317360" sldId="282"/>
            <ac:spMk id="79" creationId="{5BF6713D-1D96-48BA-83FB-4CAD9ADFCBD7}"/>
          </ac:spMkLst>
        </pc:spChg>
        <pc:spChg chg="add del">
          <ac:chgData name="Jacob Cohen" userId="a65e6e0c114edf04" providerId="LiveId" clId="{82272E7C-E02C-40CE-85AD-10DEF797249B}" dt="2020-04-28T00:50:04.451" v="603" actId="26606"/>
          <ac:spMkLst>
            <pc:docMk/>
            <pc:sldMk cId="2579317360" sldId="282"/>
            <ac:spMk id="80" creationId="{33CD251C-A887-4D2F-925B-FC097198538B}"/>
          </ac:spMkLst>
        </pc:spChg>
        <pc:spChg chg="add del">
          <ac:chgData name="Jacob Cohen" userId="a65e6e0c114edf04" providerId="LiveId" clId="{82272E7C-E02C-40CE-85AD-10DEF797249B}" dt="2020-04-28T00:50:04.451" v="603" actId="26606"/>
          <ac:spMkLst>
            <pc:docMk/>
            <pc:sldMk cId="2579317360" sldId="282"/>
            <ac:spMk id="81" creationId="{662A3FAA-D056-4098-8115-EA61EAF068CF}"/>
          </ac:spMkLst>
        </pc:spChg>
        <pc:spChg chg="add mod">
          <ac:chgData name="Jacob Cohen" userId="a65e6e0c114edf04" providerId="LiveId" clId="{82272E7C-E02C-40CE-85AD-10DEF797249B}" dt="2020-04-28T01:18:18.220" v="831" actId="27636"/>
          <ac:spMkLst>
            <pc:docMk/>
            <pc:sldMk cId="2579317360" sldId="282"/>
            <ac:spMk id="82" creationId="{B3D7EFD3-4043-4816-8EF3-29DE2287D44B}"/>
          </ac:spMkLst>
        </pc:spChg>
        <pc:spChg chg="add del">
          <ac:chgData name="Jacob Cohen" userId="a65e6e0c114edf04" providerId="LiveId" clId="{82272E7C-E02C-40CE-85AD-10DEF797249B}" dt="2020-04-28T00:50:04.801" v="606" actId="26606"/>
          <ac:spMkLst>
            <pc:docMk/>
            <pc:sldMk cId="2579317360" sldId="282"/>
            <ac:spMk id="83" creationId="{3CD9DF72-87A3-404E-A828-84CBF11A8303}"/>
          </ac:spMkLst>
        </pc:spChg>
        <pc:spChg chg="add del">
          <ac:chgData name="Jacob Cohen" userId="a65e6e0c114edf04" providerId="LiveId" clId="{82272E7C-E02C-40CE-85AD-10DEF797249B}" dt="2020-04-28T00:50:06.032" v="608" actId="26606"/>
          <ac:spMkLst>
            <pc:docMk/>
            <pc:sldMk cId="2579317360" sldId="282"/>
            <ac:spMk id="86" creationId="{E862BE82-D00D-42C1-BF16-93AA37870C32}"/>
          </ac:spMkLst>
        </pc:spChg>
        <pc:spChg chg="add del">
          <ac:chgData name="Jacob Cohen" userId="a65e6e0c114edf04" providerId="LiveId" clId="{82272E7C-E02C-40CE-85AD-10DEF797249B}" dt="2020-04-28T00:50:06.032" v="608" actId="26606"/>
          <ac:spMkLst>
            <pc:docMk/>
            <pc:sldMk cId="2579317360" sldId="282"/>
            <ac:spMk id="87" creationId="{F6D92C2D-1D3D-4974-918C-06579FB354A9}"/>
          </ac:spMkLst>
        </pc:spChg>
        <pc:spChg chg="add del">
          <ac:chgData name="Jacob Cohen" userId="a65e6e0c114edf04" providerId="LiveId" clId="{82272E7C-E02C-40CE-85AD-10DEF797249B}" dt="2020-04-28T00:50:06.546" v="610" actId="26606"/>
          <ac:spMkLst>
            <pc:docMk/>
            <pc:sldMk cId="2579317360" sldId="282"/>
            <ac:spMk id="89" creationId="{DB304A14-32D0-4873-B914-423ED7B8DAFD}"/>
          </ac:spMkLst>
        </pc:spChg>
        <pc:spChg chg="add del">
          <ac:chgData name="Jacob Cohen" userId="a65e6e0c114edf04" providerId="LiveId" clId="{82272E7C-E02C-40CE-85AD-10DEF797249B}" dt="2020-04-28T00:50:06.546" v="610" actId="26606"/>
          <ac:spMkLst>
            <pc:docMk/>
            <pc:sldMk cId="2579317360" sldId="282"/>
            <ac:spMk id="90" creationId="{1D460C86-854F-4FB3-ABC2-E823D8FEB9DB}"/>
          </ac:spMkLst>
        </pc:spChg>
        <pc:spChg chg="add del">
          <ac:chgData name="Jacob Cohen" userId="a65e6e0c114edf04" providerId="LiveId" clId="{82272E7C-E02C-40CE-85AD-10DEF797249B}" dt="2020-04-28T00:50:06.546" v="610" actId="26606"/>
          <ac:spMkLst>
            <pc:docMk/>
            <pc:sldMk cId="2579317360" sldId="282"/>
            <ac:spMk id="91" creationId="{BB48116A-278A-4CC5-89D3-9DE8E8FF1245}"/>
          </ac:spMkLst>
        </pc:spChg>
        <pc:spChg chg="add del">
          <ac:chgData name="Jacob Cohen" userId="a65e6e0c114edf04" providerId="LiveId" clId="{82272E7C-E02C-40CE-85AD-10DEF797249B}" dt="2020-04-28T00:50:06.912" v="613" actId="26606"/>
          <ac:spMkLst>
            <pc:docMk/>
            <pc:sldMk cId="2579317360" sldId="282"/>
            <ac:spMk id="93" creationId="{B0792D4F-247E-46FE-85FC-881DEFA41D94}"/>
          </ac:spMkLst>
        </pc:spChg>
        <pc:spChg chg="add del">
          <ac:chgData name="Jacob Cohen" userId="a65e6e0c114edf04" providerId="LiveId" clId="{82272E7C-E02C-40CE-85AD-10DEF797249B}" dt="2020-04-28T00:50:06.912" v="613" actId="26606"/>
          <ac:spMkLst>
            <pc:docMk/>
            <pc:sldMk cId="2579317360" sldId="282"/>
            <ac:spMk id="94" creationId="{FA3CD3A3-D3C1-4567-BEC0-3A50E9A3A630}"/>
          </ac:spMkLst>
        </pc:spChg>
        <pc:spChg chg="add del">
          <ac:chgData name="Jacob Cohen" userId="a65e6e0c114edf04" providerId="LiveId" clId="{82272E7C-E02C-40CE-85AD-10DEF797249B}" dt="2020-04-28T00:50:08.227" v="616" actId="26606"/>
          <ac:spMkLst>
            <pc:docMk/>
            <pc:sldMk cId="2579317360" sldId="282"/>
            <ac:spMk id="97" creationId="{42A5316D-ED2F-4F89-B4B4-8D9240B1A348}"/>
          </ac:spMkLst>
        </pc:spChg>
        <pc:picChg chg="mod ord">
          <ac:chgData name="Jacob Cohen" userId="a65e6e0c114edf04" providerId="LiveId" clId="{82272E7C-E02C-40CE-85AD-10DEF797249B}" dt="2020-04-28T00:56:27.282" v="769" actId="26606"/>
          <ac:picMkLst>
            <pc:docMk/>
            <pc:sldMk cId="2579317360" sldId="282"/>
            <ac:picMk id="5" creationId="{FFE43635-71E1-4CFB-8944-AA85CC011AC2}"/>
          </ac:picMkLst>
        </pc:picChg>
        <pc:picChg chg="add mod">
          <ac:chgData name="Jacob Cohen" userId="a65e6e0c114edf04" providerId="LiveId" clId="{82272E7C-E02C-40CE-85AD-10DEF797249B}" dt="2020-04-28T00:47:29.088" v="531"/>
          <ac:picMkLst>
            <pc:docMk/>
            <pc:sldMk cId="2579317360" sldId="282"/>
            <ac:picMk id="8" creationId="{0128D4DA-0FFB-4B3B-BF22-29AC76E672C7}"/>
          </ac:picMkLst>
        </pc:picChg>
        <pc:cxnChg chg="add del">
          <ac:chgData name="Jacob Cohen" userId="a65e6e0c114edf04" providerId="LiveId" clId="{82272E7C-E02C-40CE-85AD-10DEF797249B}" dt="2020-04-28T00:49:06.663" v="574" actId="26606"/>
          <ac:cxnSpMkLst>
            <pc:docMk/>
            <pc:sldMk cId="2579317360" sldId="282"/>
            <ac:cxnSpMk id="31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49:06.663" v="574" actId="26606"/>
          <ac:cxnSpMkLst>
            <pc:docMk/>
            <pc:sldMk cId="2579317360" sldId="282"/>
            <ac:cxnSpMk id="34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49:04.925" v="567" actId="26606"/>
          <ac:cxnSpMkLst>
            <pc:docMk/>
            <pc:sldMk cId="2579317360" sldId="282"/>
            <ac:cxnSpMk id="41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49:04.925" v="567" actId="26606"/>
          <ac:cxnSpMkLst>
            <pc:docMk/>
            <pc:sldMk cId="2579317360" sldId="282"/>
            <ac:cxnSpMk id="43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54:57.448" v="738" actId="26606"/>
          <ac:cxnSpMkLst>
            <pc:docMk/>
            <pc:sldMk cId="2579317360" sldId="282"/>
            <ac:cxnSpMk id="55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4:57.448" v="738" actId="26606"/>
          <ac:cxnSpMkLst>
            <pc:docMk/>
            <pc:sldMk cId="2579317360" sldId="282"/>
            <ac:cxnSpMk id="56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51:01.620" v="625" actId="26606"/>
          <ac:cxnSpMkLst>
            <pc:docMk/>
            <pc:sldMk cId="2579317360" sldId="282"/>
            <ac:cxnSpMk id="59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1:01.620" v="625" actId="26606"/>
          <ac:cxnSpMkLst>
            <pc:docMk/>
            <pc:sldMk cId="2579317360" sldId="282"/>
            <ac:cxnSpMk id="60" creationId="{D891E407-403B-4764-86C9-33A56D3BCAA3}"/>
          </ac:cxnSpMkLst>
        </pc:cxnChg>
        <pc:cxnChg chg="add del">
          <ac:chgData name="Jacob Cohen" userId="a65e6e0c114edf04" providerId="LiveId" clId="{82272E7C-E02C-40CE-85AD-10DEF797249B}" dt="2020-04-28T00:49:56.056" v="593" actId="26606"/>
          <ac:cxnSpMkLst>
            <pc:docMk/>
            <pc:sldMk cId="2579317360" sldId="282"/>
            <ac:cxnSpMk id="65" creationId="{E2FFB46B-05BC-4950-B18A-9593FDAE6ED7}"/>
          </ac:cxnSpMkLst>
        </pc:cxnChg>
        <pc:cxnChg chg="add del">
          <ac:chgData name="Jacob Cohen" userId="a65e6e0c114edf04" providerId="LiveId" clId="{82272E7C-E02C-40CE-85AD-10DEF797249B}" dt="2020-04-28T00:50:03.228" v="598" actId="26606"/>
          <ac:cxnSpMkLst>
            <pc:docMk/>
            <pc:sldMk cId="2579317360" sldId="282"/>
            <ac:cxnSpMk id="74" creationId="{B56D13EF-D431-4D0F-BFFC-1B5A686FF9BD}"/>
          </ac:cxnSpMkLst>
        </pc:cxnChg>
        <pc:cxnChg chg="add del">
          <ac:chgData name="Jacob Cohen" userId="a65e6e0c114edf04" providerId="LiveId" clId="{82272E7C-E02C-40CE-85AD-10DEF797249B}" dt="2020-04-28T00:50:03.966" v="601" actId="26606"/>
          <ac:cxnSpMkLst>
            <pc:docMk/>
            <pc:sldMk cId="2579317360" sldId="282"/>
            <ac:cxnSpMk id="78" creationId="{E2FFB46B-05BC-4950-B18A-9593FDAE6ED7}"/>
          </ac:cxnSpMkLst>
        </pc:cxnChg>
        <pc:cxnChg chg="add del">
          <ac:chgData name="Jacob Cohen" userId="a65e6e0c114edf04" providerId="LiveId" clId="{82272E7C-E02C-40CE-85AD-10DEF797249B}" dt="2020-04-28T00:50:04.801" v="606" actId="26606"/>
          <ac:cxnSpMkLst>
            <pc:docMk/>
            <pc:sldMk cId="2579317360" sldId="282"/>
            <ac:cxnSpMk id="84" creationId="{20E3A342-4D61-4E3F-AF90-1AB42AEB96CC}"/>
          </ac:cxnSpMkLst>
        </pc:cxnChg>
        <pc:cxnChg chg="add del">
          <ac:chgData name="Jacob Cohen" userId="a65e6e0c114edf04" providerId="LiveId" clId="{82272E7C-E02C-40CE-85AD-10DEF797249B}" dt="2020-04-28T00:50:06.912" v="613" actId="26606"/>
          <ac:cxnSpMkLst>
            <pc:docMk/>
            <pc:sldMk cId="2579317360" sldId="282"/>
            <ac:cxnSpMk id="95" creationId="{B56D13EF-D431-4D0F-BFFC-1B5A686FF9BD}"/>
          </ac:cxnSpMkLst>
        </pc:cxnChg>
      </pc:sldChg>
      <pc:sldChg chg="addSp delSp modSp add mod">
        <pc:chgData name="Jacob Cohen" userId="a65e6e0c114edf04" providerId="LiveId" clId="{82272E7C-E02C-40CE-85AD-10DEF797249B}" dt="2020-05-01T01:13:23.317" v="2251"/>
        <pc:sldMkLst>
          <pc:docMk/>
          <pc:sldMk cId="3502595513" sldId="283"/>
        </pc:sldMkLst>
        <pc:spChg chg="del">
          <ac:chgData name="Jacob Cohen" userId="a65e6e0c114edf04" providerId="LiveId" clId="{82272E7C-E02C-40CE-85AD-10DEF797249B}" dt="2020-04-28T01:19:33.366" v="887" actId="478"/>
          <ac:spMkLst>
            <pc:docMk/>
            <pc:sldMk cId="3502595513" sldId="283"/>
            <ac:spMk id="4" creationId="{2850484A-D2EB-467F-9866-B5F74B0E6E8C}"/>
          </ac:spMkLst>
        </pc:spChg>
        <pc:spChg chg="add mod">
          <ac:chgData name="Jacob Cohen" userId="a65e6e0c114edf04" providerId="LiveId" clId="{82272E7C-E02C-40CE-85AD-10DEF797249B}" dt="2020-04-28T01:19:33.685" v="889" actId="27636"/>
          <ac:spMkLst>
            <pc:docMk/>
            <pc:sldMk cId="3502595513" sldId="283"/>
            <ac:spMk id="7" creationId="{2CF60AB5-C153-459E-AB49-B8F452E285DC}"/>
          </ac:spMkLst>
        </pc:spChg>
        <pc:picChg chg="add del">
          <ac:chgData name="Jacob Cohen" userId="a65e6e0c114edf04" providerId="LiveId" clId="{82272E7C-E02C-40CE-85AD-10DEF797249B}" dt="2020-05-01T01:13:23.317" v="2251"/>
          <ac:picMkLst>
            <pc:docMk/>
            <pc:sldMk cId="3502595513" sldId="283"/>
            <ac:picMk id="4" creationId="{87FA3026-3CB0-4955-A6DA-14815EC6894B}"/>
          </ac:picMkLst>
        </pc:picChg>
      </pc:sldChg>
      <pc:sldChg chg="addSp">
        <pc:chgData name="Jacob Cohen" userId="a65e6e0c114edf04" providerId="LiveId" clId="{82272E7C-E02C-40CE-85AD-10DEF797249B}" dt="2020-04-28T13:42:20.207" v="1194"/>
        <pc:sldMkLst>
          <pc:docMk/>
          <pc:sldMk cId="264352138" sldId="284"/>
        </pc:sldMkLst>
        <pc:spChg chg="add">
          <ac:chgData name="Jacob Cohen" userId="a65e6e0c114edf04" providerId="LiveId" clId="{82272E7C-E02C-40CE-85AD-10DEF797249B}" dt="2020-04-28T13:40:32.591" v="1066"/>
          <ac:spMkLst>
            <pc:docMk/>
            <pc:sldMk cId="264352138" sldId="284"/>
            <ac:spMk id="7" creationId="{F6EA3F65-8258-418D-BAAA-6E4C9AEEFCC7}"/>
          </ac:spMkLst>
        </pc:spChg>
        <pc:spChg chg="add">
          <ac:chgData name="Jacob Cohen" userId="a65e6e0c114edf04" providerId="LiveId" clId="{82272E7C-E02C-40CE-85AD-10DEF797249B}" dt="2020-04-28T13:42:20.207" v="1194"/>
          <ac:spMkLst>
            <pc:docMk/>
            <pc:sldMk cId="264352138" sldId="284"/>
            <ac:spMk id="8" creationId="{409D92EC-7B8F-4202-8317-8D790C76C283}"/>
          </ac:spMkLst>
        </pc:spChg>
      </pc:sldChg>
      <pc:sldChg chg="addSp delSp modSp add mod">
        <pc:chgData name="Jacob Cohen" userId="a65e6e0c114edf04" providerId="LiveId" clId="{82272E7C-E02C-40CE-85AD-10DEF797249B}" dt="2020-04-28T13:32:24.612" v="925" actId="27636"/>
        <pc:sldMkLst>
          <pc:docMk/>
          <pc:sldMk cId="1020825784" sldId="287"/>
        </pc:sldMkLst>
        <pc:spChg chg="add mod">
          <ac:chgData name="Jacob Cohen" userId="a65e6e0c114edf04" providerId="LiveId" clId="{82272E7C-E02C-40CE-85AD-10DEF797249B}" dt="2020-04-28T13:32:24.612" v="925" actId="27636"/>
          <ac:spMkLst>
            <pc:docMk/>
            <pc:sldMk cId="1020825784" sldId="287"/>
            <ac:spMk id="14" creationId="{BD77B639-C40D-497F-AB83-58755A6ADCFE}"/>
          </ac:spMkLst>
        </pc:spChg>
        <pc:spChg chg="del">
          <ac:chgData name="Jacob Cohen" userId="a65e6e0c114edf04" providerId="LiveId" clId="{82272E7C-E02C-40CE-85AD-10DEF797249B}" dt="2020-04-28T01:17:51.650" v="808" actId="478"/>
          <ac:spMkLst>
            <pc:docMk/>
            <pc:sldMk cId="1020825784" sldId="287"/>
            <ac:spMk id="106" creationId="{00000000-0000-0000-0000-000000000000}"/>
          </ac:spMkLst>
        </pc:spChg>
      </pc:sldChg>
      <pc:sldChg chg="add del ord">
        <pc:chgData name="Jacob Cohen" userId="a65e6e0c114edf04" providerId="LiveId" clId="{82272E7C-E02C-40CE-85AD-10DEF797249B}" dt="2020-04-28T00:44:14.005" v="498" actId="47"/>
        <pc:sldMkLst>
          <pc:docMk/>
          <pc:sldMk cId="88720025" sldId="288"/>
        </pc:sldMkLst>
      </pc:sldChg>
      <pc:sldChg chg="addSp delSp modSp mod setBg setClrOvrMap">
        <pc:chgData name="Jacob Cohen" userId="a65e6e0c114edf04" providerId="LiveId" clId="{82272E7C-E02C-40CE-85AD-10DEF797249B}" dt="2020-04-28T01:18:16.485" v="829" actId="478"/>
        <pc:sldMkLst>
          <pc:docMk/>
          <pc:sldMk cId="1302998727" sldId="288"/>
        </pc:sldMkLst>
        <pc:spChg chg="mod">
          <ac:chgData name="Jacob Cohen" userId="a65e6e0c114edf04" providerId="LiveId" clId="{82272E7C-E02C-40CE-85AD-10DEF797249B}" dt="2020-04-28T00:48:08.965" v="556" actId="26606"/>
          <ac:spMkLst>
            <pc:docMk/>
            <pc:sldMk cId="1302998727" sldId="288"/>
            <ac:spMk id="3" creationId="{7737C34B-657A-4047-9698-F314535561BB}"/>
          </ac:spMkLst>
        </pc:spChg>
        <pc:spChg chg="mod">
          <ac:chgData name="Jacob Cohen" userId="a65e6e0c114edf04" providerId="LiveId" clId="{82272E7C-E02C-40CE-85AD-10DEF797249B}" dt="2020-04-28T00:48:08.965" v="556" actId="26606"/>
          <ac:spMkLst>
            <pc:docMk/>
            <pc:sldMk cId="1302998727" sldId="288"/>
            <ac:spMk id="11" creationId="{DC80BC2E-2C71-4B03-B861-8CF86C799BF3}"/>
          </ac:spMkLst>
        </pc:spChg>
        <pc:spChg chg="mod">
          <ac:chgData name="Jacob Cohen" userId="a65e6e0c114edf04" providerId="LiveId" clId="{82272E7C-E02C-40CE-85AD-10DEF797249B}" dt="2020-04-28T00:48:08.965" v="556" actId="26606"/>
          <ac:spMkLst>
            <pc:docMk/>
            <pc:sldMk cId="1302998727" sldId="288"/>
            <ac:spMk id="12" creationId="{D6D1BA2F-3064-4B65-A0A4-C952EE0AC690}"/>
          </ac:spMkLst>
        </pc:spChg>
        <pc:spChg chg="add mod">
          <ac:chgData name="Jacob Cohen" userId="a65e6e0c114edf04" providerId="LiveId" clId="{82272E7C-E02C-40CE-85AD-10DEF797249B}" dt="2020-04-28T01:18:13.755" v="828" actId="27636"/>
          <ac:spMkLst>
            <pc:docMk/>
            <pc:sldMk cId="1302998727" sldId="288"/>
            <ac:spMk id="29" creationId="{E070E79B-8C08-47A0-ABCB-8F02F4D373E8}"/>
          </ac:spMkLst>
        </pc:spChg>
        <pc:spChg chg="del mod ord">
          <ac:chgData name="Jacob Cohen" userId="a65e6e0c114edf04" providerId="LiveId" clId="{82272E7C-E02C-40CE-85AD-10DEF797249B}" dt="2020-04-28T01:18:16.485" v="829" actId="478"/>
          <ac:spMkLst>
            <pc:docMk/>
            <pc:sldMk cId="1302998727" sldId="288"/>
            <ac:spMk id="113" creationId="{00000000-0000-0000-0000-000000000000}"/>
          </ac:spMkLst>
        </pc:spChg>
        <pc:spChg chg="add del">
          <ac:chgData name="Jacob Cohen" userId="a65e6e0c114edf04" providerId="LiveId" clId="{82272E7C-E02C-40CE-85AD-10DEF797249B}" dt="2020-04-28T00:48:08.965" v="556" actId="26606"/>
          <ac:spMkLst>
            <pc:docMk/>
            <pc:sldMk cId="1302998727" sldId="288"/>
            <ac:spMk id="154" creationId="{179F7551-E956-43CB-8F36-268A5DA443BE}"/>
          </ac:spMkLst>
        </pc:spChg>
        <pc:spChg chg="add del">
          <ac:chgData name="Jacob Cohen" userId="a65e6e0c114edf04" providerId="LiveId" clId="{82272E7C-E02C-40CE-85AD-10DEF797249B}" dt="2020-04-28T00:48:08.965" v="556" actId="26606"/>
          <ac:spMkLst>
            <pc:docMk/>
            <pc:sldMk cId="1302998727" sldId="288"/>
            <ac:spMk id="155" creationId="{53E68D9A-86E1-4C0E-BBF2-8769D05233F6}"/>
          </ac:spMkLst>
        </pc:spChg>
        <pc:spChg chg="add del">
          <ac:chgData name="Jacob Cohen" userId="a65e6e0c114edf04" providerId="LiveId" clId="{82272E7C-E02C-40CE-85AD-10DEF797249B}" dt="2020-04-28T00:48:06.550" v="550" actId="26606"/>
          <ac:spMkLst>
            <pc:docMk/>
            <pc:sldMk cId="1302998727" sldId="288"/>
            <ac:spMk id="157" creationId="{5AAE9118-0436-4488-AC4A-C14DF6A7B6B1}"/>
          </ac:spMkLst>
        </pc:spChg>
        <pc:spChg chg="add del">
          <ac:chgData name="Jacob Cohen" userId="a65e6e0c114edf04" providerId="LiveId" clId="{82272E7C-E02C-40CE-85AD-10DEF797249B}" dt="2020-04-28T00:48:06.550" v="550" actId="26606"/>
          <ac:spMkLst>
            <pc:docMk/>
            <pc:sldMk cId="1302998727" sldId="288"/>
            <ac:spMk id="158" creationId="{48AADC38-41AB-482C-B8C3-6B9CD91B678A}"/>
          </ac:spMkLst>
        </pc:spChg>
        <pc:spChg chg="add del">
          <ac:chgData name="Jacob Cohen" userId="a65e6e0c114edf04" providerId="LiveId" clId="{82272E7C-E02C-40CE-85AD-10DEF797249B}" dt="2020-04-28T00:48:04.954" v="544" actId="26606"/>
          <ac:spMkLst>
            <pc:docMk/>
            <pc:sldMk cId="1302998727" sldId="288"/>
            <ac:spMk id="160" creationId="{2032B1E8-BC40-4380-97A6-14C0320AE1C0}"/>
          </ac:spMkLst>
        </pc:spChg>
        <pc:spChg chg="add del">
          <ac:chgData name="Jacob Cohen" userId="a65e6e0c114edf04" providerId="LiveId" clId="{82272E7C-E02C-40CE-85AD-10DEF797249B}" dt="2020-04-28T00:48:07" v="552" actId="26606"/>
          <ac:spMkLst>
            <pc:docMk/>
            <pc:sldMk cId="1302998727" sldId="288"/>
            <ac:spMk id="161" creationId="{53E60C6D-4E85-4E14-BCDF-BF15C241F7CA}"/>
          </ac:spMkLst>
        </pc:spChg>
        <pc:spChg chg="add del">
          <ac:chgData name="Jacob Cohen" userId="a65e6e0c114edf04" providerId="LiveId" clId="{82272E7C-E02C-40CE-85AD-10DEF797249B}" dt="2020-04-28T00:48:04.954" v="544" actId="26606"/>
          <ac:spMkLst>
            <pc:docMk/>
            <pc:sldMk cId="1302998727" sldId="288"/>
            <ac:spMk id="162" creationId="{82BEABD9-E1ED-49C7-8734-5494C88EE5A7}"/>
          </ac:spMkLst>
        </pc:spChg>
        <pc:spChg chg="add del">
          <ac:chgData name="Jacob Cohen" userId="a65e6e0c114edf04" providerId="LiveId" clId="{82272E7C-E02C-40CE-85AD-10DEF797249B}" dt="2020-04-28T00:48:07" v="552" actId="26606"/>
          <ac:spMkLst>
            <pc:docMk/>
            <pc:sldMk cId="1302998727" sldId="288"/>
            <ac:spMk id="163" creationId="{7D42D292-4C48-479B-9E59-E29CD9871C0C}"/>
          </ac:spMkLst>
        </pc:spChg>
        <pc:spChg chg="add del">
          <ac:chgData name="Jacob Cohen" userId="a65e6e0c114edf04" providerId="LiveId" clId="{82272E7C-E02C-40CE-85AD-10DEF797249B}" dt="2020-04-28T00:48:07" v="552" actId="26606"/>
          <ac:spMkLst>
            <pc:docMk/>
            <pc:sldMk cId="1302998727" sldId="288"/>
            <ac:spMk id="165" creationId="{533DF362-939D-4EEE-8DC4-6B54607E5611}"/>
          </ac:spMkLst>
        </pc:spChg>
        <pc:spChg chg="add del">
          <ac:chgData name="Jacob Cohen" userId="a65e6e0c114edf04" providerId="LiveId" clId="{82272E7C-E02C-40CE-85AD-10DEF797249B}" dt="2020-04-28T00:48:07.461" v="554" actId="26606"/>
          <ac:spMkLst>
            <pc:docMk/>
            <pc:sldMk cId="1302998727" sldId="288"/>
            <ac:spMk id="166" creationId="{75C56826-D4E5-42ED-8529-079651CB3005}"/>
          </ac:spMkLst>
        </pc:spChg>
        <pc:spChg chg="add del">
          <ac:chgData name="Jacob Cohen" userId="a65e6e0c114edf04" providerId="LiveId" clId="{82272E7C-E02C-40CE-85AD-10DEF797249B}" dt="2020-04-28T00:48:07.461" v="554" actId="26606"/>
          <ac:spMkLst>
            <pc:docMk/>
            <pc:sldMk cId="1302998727" sldId="288"/>
            <ac:spMk id="167" creationId="{231BF440-39FA-4087-84CC-2EEC0BBDAF29}"/>
          </ac:spMkLst>
        </pc:spChg>
        <pc:spChg chg="add del">
          <ac:chgData name="Jacob Cohen" userId="a65e6e0c114edf04" providerId="LiveId" clId="{82272E7C-E02C-40CE-85AD-10DEF797249B}" dt="2020-04-28T00:48:07.461" v="554" actId="26606"/>
          <ac:spMkLst>
            <pc:docMk/>
            <pc:sldMk cId="1302998727" sldId="288"/>
            <ac:spMk id="168" creationId="{82095FCE-EF05-4443-B97A-85DEE3A5CA17}"/>
          </ac:spMkLst>
        </pc:spChg>
        <pc:spChg chg="add del">
          <ac:chgData name="Jacob Cohen" userId="a65e6e0c114edf04" providerId="LiveId" clId="{82272E7C-E02C-40CE-85AD-10DEF797249B}" dt="2020-04-28T00:48:07.461" v="554" actId="26606"/>
          <ac:spMkLst>
            <pc:docMk/>
            <pc:sldMk cId="1302998727" sldId="288"/>
            <ac:spMk id="169" creationId="{F04E4CBA-303B-48BD-8451-C2701CB0EEBF}"/>
          </ac:spMkLst>
        </pc:spChg>
        <pc:spChg chg="add del">
          <ac:chgData name="Jacob Cohen" userId="a65e6e0c114edf04" providerId="LiveId" clId="{82272E7C-E02C-40CE-85AD-10DEF797249B}" dt="2020-04-28T00:48:07.461" v="554" actId="26606"/>
          <ac:spMkLst>
            <pc:docMk/>
            <pc:sldMk cId="1302998727" sldId="288"/>
            <ac:spMk id="170" creationId="{CA00AE6B-AA30-4CF8-BA6F-339B780AD76C}"/>
          </ac:spMkLst>
        </pc:spChg>
        <pc:spChg chg="add del">
          <ac:chgData name="Jacob Cohen" userId="a65e6e0c114edf04" providerId="LiveId" clId="{82272E7C-E02C-40CE-85AD-10DEF797249B}" dt="2020-04-28T00:48:07.461" v="554" actId="26606"/>
          <ac:spMkLst>
            <pc:docMk/>
            <pc:sldMk cId="1302998727" sldId="288"/>
            <ac:spMk id="171" creationId="{F6CA58B3-AFCC-4A40-9882-50D5080879B0}"/>
          </ac:spMkLst>
        </pc:spChg>
        <pc:spChg chg="add del">
          <ac:chgData name="Jacob Cohen" userId="a65e6e0c114edf04" providerId="LiveId" clId="{82272E7C-E02C-40CE-85AD-10DEF797249B}" dt="2020-04-28T00:48:08.965" v="556" actId="26606"/>
          <ac:spMkLst>
            <pc:docMk/>
            <pc:sldMk cId="1302998727" sldId="288"/>
            <ac:spMk id="173" creationId="{53E60C6D-4E85-4E14-BCDF-BF15C241F7CA}"/>
          </ac:spMkLst>
        </pc:spChg>
        <pc:spChg chg="add del">
          <ac:chgData name="Jacob Cohen" userId="a65e6e0c114edf04" providerId="LiveId" clId="{82272E7C-E02C-40CE-85AD-10DEF797249B}" dt="2020-04-28T00:48:08.965" v="556" actId="26606"/>
          <ac:spMkLst>
            <pc:docMk/>
            <pc:sldMk cId="1302998727" sldId="288"/>
            <ac:spMk id="174" creationId="{7D42D292-4C48-479B-9E59-E29CD9871C0C}"/>
          </ac:spMkLst>
        </pc:spChg>
        <pc:spChg chg="add del">
          <ac:chgData name="Jacob Cohen" userId="a65e6e0c114edf04" providerId="LiveId" clId="{82272E7C-E02C-40CE-85AD-10DEF797249B}" dt="2020-04-28T00:48:08.965" v="556" actId="26606"/>
          <ac:spMkLst>
            <pc:docMk/>
            <pc:sldMk cId="1302998727" sldId="288"/>
            <ac:spMk id="175" creationId="{533DF362-939D-4EEE-8DC4-6B54607E5611}"/>
          </ac:spMkLst>
        </pc:spChg>
        <pc:picChg chg="add del mod ord">
          <ac:chgData name="Jacob Cohen" userId="a65e6e0c114edf04" providerId="LiveId" clId="{82272E7C-E02C-40CE-85AD-10DEF797249B}" dt="2020-04-28T00:50:54.567" v="623" actId="1076"/>
          <ac:picMkLst>
            <pc:docMk/>
            <pc:sldMk cId="1302998727" sldId="288"/>
            <ac:picMk id="2" creationId="{6CBBCFF2-CA86-4C26-8CF5-C5DFACDB44B6}"/>
          </ac:picMkLst>
        </pc:picChg>
        <pc:picChg chg="add del">
          <ac:chgData name="Jacob Cohen" userId="a65e6e0c114edf04" providerId="LiveId" clId="{82272E7C-E02C-40CE-85AD-10DEF797249B}" dt="2020-04-28T00:46:41.463" v="501"/>
          <ac:picMkLst>
            <pc:docMk/>
            <pc:sldMk cId="1302998727" sldId="288"/>
            <ac:picMk id="4" creationId="{B8EEDF51-01C5-48F4-8A62-6C1B07AC218C}"/>
          </ac:picMkLst>
        </pc:picChg>
        <pc:picChg chg="add del mod ord">
          <ac:chgData name="Jacob Cohen" userId="a65e6e0c114edf04" providerId="LiveId" clId="{82272E7C-E02C-40CE-85AD-10DEF797249B}" dt="2020-04-28T00:48:14.385" v="561" actId="21"/>
          <ac:picMkLst>
            <pc:docMk/>
            <pc:sldMk cId="1302998727" sldId="288"/>
            <ac:picMk id="10" creationId="{7E4D3681-A9B0-4F04-8FD3-02BF029FF6B2}"/>
          </ac:picMkLst>
        </pc:picChg>
        <pc:picChg chg="add del mod">
          <ac:chgData name="Jacob Cohen" userId="a65e6e0c114edf04" providerId="LiveId" clId="{82272E7C-E02C-40CE-85AD-10DEF797249B}" dt="2020-04-28T00:50:52.145" v="622" actId="478"/>
          <ac:picMkLst>
            <pc:docMk/>
            <pc:sldMk cId="1302998727" sldId="288"/>
            <ac:picMk id="28" creationId="{65368B99-3FDB-4A36-8F41-00554B9961E6}"/>
          </ac:picMkLst>
        </pc:picChg>
        <pc:cxnChg chg="add del">
          <ac:chgData name="Jacob Cohen" userId="a65e6e0c114edf04" providerId="LiveId" clId="{82272E7C-E02C-40CE-85AD-10DEF797249B}" dt="2020-04-28T00:48:04.954" v="544" actId="26606"/>
          <ac:cxnSpMkLst>
            <pc:docMk/>
            <pc:sldMk cId="1302998727" sldId="288"/>
            <ac:cxnSpMk id="164" creationId="{17341211-05E5-4FDD-98B1-F551CD0EAE1C}"/>
          </ac:cxnSpMkLst>
        </pc:cxnChg>
      </pc:sldChg>
      <pc:sldChg chg="addSp delSp modSp mod">
        <pc:chgData name="Jacob Cohen" userId="a65e6e0c114edf04" providerId="LiveId" clId="{82272E7C-E02C-40CE-85AD-10DEF797249B}" dt="2020-04-28T01:18:25.836" v="834" actId="478"/>
        <pc:sldMkLst>
          <pc:docMk/>
          <pc:sldMk cId="3477498081" sldId="289"/>
        </pc:sldMkLst>
        <pc:spChg chg="add mod">
          <ac:chgData name="Jacob Cohen" userId="a65e6e0c114edf04" providerId="LiveId" clId="{82272E7C-E02C-40CE-85AD-10DEF797249B}" dt="2020-04-28T01:18:23.015" v="833" actId="27636"/>
          <ac:spMkLst>
            <pc:docMk/>
            <pc:sldMk cId="3477498081" sldId="289"/>
            <ac:spMk id="9" creationId="{0D22AC8B-A001-46A5-88C0-8FEEB5E6B5FD}"/>
          </ac:spMkLst>
        </pc:spChg>
        <pc:spChg chg="del">
          <ac:chgData name="Jacob Cohen" userId="a65e6e0c114edf04" providerId="LiveId" clId="{82272E7C-E02C-40CE-85AD-10DEF797249B}" dt="2020-04-28T01:18:25.836" v="834" actId="478"/>
          <ac:spMkLst>
            <pc:docMk/>
            <pc:sldMk cId="3477498081" sldId="289"/>
            <ac:spMk id="113" creationId="{00000000-0000-0000-0000-000000000000}"/>
          </ac:spMkLst>
        </pc:spChg>
      </pc:sldChg>
      <pc:sldChg chg="addSp delSp modSp mod">
        <pc:chgData name="Jacob Cohen" userId="a65e6e0c114edf04" providerId="LiveId" clId="{82272E7C-E02C-40CE-85AD-10DEF797249B}" dt="2020-04-28T01:18:35.266" v="842" actId="478"/>
        <pc:sldMkLst>
          <pc:docMk/>
          <pc:sldMk cId="1066105760" sldId="290"/>
        </pc:sldMkLst>
        <pc:spChg chg="add mod">
          <ac:chgData name="Jacob Cohen" userId="a65e6e0c114edf04" providerId="LiveId" clId="{82272E7C-E02C-40CE-85AD-10DEF797249B}" dt="2020-04-28T01:18:33.580" v="841" actId="27636"/>
          <ac:spMkLst>
            <pc:docMk/>
            <pc:sldMk cId="1066105760" sldId="290"/>
            <ac:spMk id="9" creationId="{1B030557-2600-45F0-A825-017DD526C99E}"/>
          </ac:spMkLst>
        </pc:spChg>
        <pc:spChg chg="del">
          <ac:chgData name="Jacob Cohen" userId="a65e6e0c114edf04" providerId="LiveId" clId="{82272E7C-E02C-40CE-85AD-10DEF797249B}" dt="2020-04-28T01:18:35.266" v="842" actId="478"/>
          <ac:spMkLst>
            <pc:docMk/>
            <pc:sldMk cId="1066105760" sldId="290"/>
            <ac:spMk id="113" creationId="{00000000-0000-0000-0000-000000000000}"/>
          </ac:spMkLst>
        </pc:spChg>
      </pc:sldChg>
      <pc:sldChg chg="addSp delSp modSp mod">
        <pc:chgData name="Jacob Cohen" userId="a65e6e0c114edf04" providerId="LiveId" clId="{82272E7C-E02C-40CE-85AD-10DEF797249B}" dt="2020-04-28T01:18:41.949" v="848" actId="27636"/>
        <pc:sldMkLst>
          <pc:docMk/>
          <pc:sldMk cId="2597755876" sldId="291"/>
        </pc:sldMkLst>
        <pc:spChg chg="add mod">
          <ac:chgData name="Jacob Cohen" userId="a65e6e0c114edf04" providerId="LiveId" clId="{82272E7C-E02C-40CE-85AD-10DEF797249B}" dt="2020-04-28T01:18:41.949" v="848" actId="27636"/>
          <ac:spMkLst>
            <pc:docMk/>
            <pc:sldMk cId="2597755876" sldId="291"/>
            <ac:spMk id="9" creationId="{B1885049-D97A-453D-9A3B-2F0BBB24C516}"/>
          </ac:spMkLst>
        </pc:spChg>
        <pc:spChg chg="del">
          <ac:chgData name="Jacob Cohen" userId="a65e6e0c114edf04" providerId="LiveId" clId="{82272E7C-E02C-40CE-85AD-10DEF797249B}" dt="2020-04-28T01:18:41.337" v="846" actId="478"/>
          <ac:spMkLst>
            <pc:docMk/>
            <pc:sldMk cId="2597755876" sldId="291"/>
            <ac:spMk id="113" creationId="{00000000-0000-0000-0000-000000000000}"/>
          </ac:spMkLst>
        </pc:spChg>
      </pc:sldChg>
      <pc:sldChg chg="addSp delSp modSp mod">
        <pc:chgData name="Jacob Cohen" userId="a65e6e0c114edf04" providerId="LiveId" clId="{82272E7C-E02C-40CE-85AD-10DEF797249B}" dt="2020-04-28T01:19:00.787" v="860" actId="478"/>
        <pc:sldMkLst>
          <pc:docMk/>
          <pc:sldMk cId="495285383" sldId="292"/>
        </pc:sldMkLst>
        <pc:spChg chg="add mod">
          <ac:chgData name="Jacob Cohen" userId="a65e6e0c114edf04" providerId="LiveId" clId="{82272E7C-E02C-40CE-85AD-10DEF797249B}" dt="2020-04-28T01:18:58.730" v="859" actId="27636"/>
          <ac:spMkLst>
            <pc:docMk/>
            <pc:sldMk cId="495285383" sldId="292"/>
            <ac:spMk id="9" creationId="{10F52A4E-F819-4005-BDDE-C98C62F6FED5}"/>
          </ac:spMkLst>
        </pc:spChg>
        <pc:spChg chg="del">
          <ac:chgData name="Jacob Cohen" userId="a65e6e0c114edf04" providerId="LiveId" clId="{82272E7C-E02C-40CE-85AD-10DEF797249B}" dt="2020-04-28T01:19:00.787" v="860" actId="478"/>
          <ac:spMkLst>
            <pc:docMk/>
            <pc:sldMk cId="495285383" sldId="292"/>
            <ac:spMk id="113" creationId="{00000000-0000-0000-0000-000000000000}"/>
          </ac:spMkLst>
        </pc:spChg>
      </pc:sldChg>
      <pc:sldChg chg="addSp delSp modSp mod">
        <pc:chgData name="Jacob Cohen" userId="a65e6e0c114edf04" providerId="LiveId" clId="{82272E7C-E02C-40CE-85AD-10DEF797249B}" dt="2020-04-28T01:19:10.474" v="866" actId="27636"/>
        <pc:sldMkLst>
          <pc:docMk/>
          <pc:sldMk cId="537543129" sldId="293"/>
        </pc:sldMkLst>
        <pc:spChg chg="add mod">
          <ac:chgData name="Jacob Cohen" userId="a65e6e0c114edf04" providerId="LiveId" clId="{82272E7C-E02C-40CE-85AD-10DEF797249B}" dt="2020-04-28T01:19:10.474" v="866" actId="27636"/>
          <ac:spMkLst>
            <pc:docMk/>
            <pc:sldMk cId="537543129" sldId="293"/>
            <ac:spMk id="9" creationId="{7ECDADD9-647B-4031-9507-CCA24FA83C38}"/>
          </ac:spMkLst>
        </pc:spChg>
        <pc:spChg chg="del">
          <ac:chgData name="Jacob Cohen" userId="a65e6e0c114edf04" providerId="LiveId" clId="{82272E7C-E02C-40CE-85AD-10DEF797249B}" dt="2020-04-28T01:19:10.289" v="864" actId="478"/>
          <ac:spMkLst>
            <pc:docMk/>
            <pc:sldMk cId="537543129" sldId="293"/>
            <ac:spMk id="113" creationId="{00000000-0000-0000-0000-000000000000}"/>
          </ac:spMkLst>
        </pc:spChg>
      </pc:sldChg>
      <pc:sldChg chg="addSp delSp modSp mod setClrOvrMap">
        <pc:chgData name="Jacob Cohen" userId="a65e6e0c114edf04" providerId="LiveId" clId="{82272E7C-E02C-40CE-85AD-10DEF797249B}" dt="2020-04-28T01:22:42.563" v="903" actId="13926"/>
        <pc:sldMkLst>
          <pc:docMk/>
          <pc:sldMk cId="3931717826" sldId="294"/>
        </pc:sldMkLst>
        <pc:spChg chg="mod">
          <ac:chgData name="Jacob Cohen" userId="a65e6e0c114edf04" providerId="LiveId" clId="{82272E7C-E02C-40CE-85AD-10DEF797249B}" dt="2020-04-28T00:55:46.352" v="757" actId="26606"/>
          <ac:spMkLst>
            <pc:docMk/>
            <pc:sldMk cId="3931717826" sldId="294"/>
            <ac:spMk id="2" creationId="{7B176D23-3798-4920-8DA0-AF1072A77459}"/>
          </ac:spMkLst>
        </pc:spChg>
        <pc:spChg chg="del mod">
          <ac:chgData name="Jacob Cohen" userId="a65e6e0c114edf04" providerId="LiveId" clId="{82272E7C-E02C-40CE-85AD-10DEF797249B}" dt="2020-04-28T01:19:24.337" v="878" actId="478"/>
          <ac:spMkLst>
            <pc:docMk/>
            <pc:sldMk cId="3931717826" sldId="294"/>
            <ac:spMk id="4" creationId="{9503CCAC-FF05-4D73-8049-E260C21BD995}"/>
          </ac:spMkLst>
        </pc:spChg>
        <pc:spChg chg="add mod">
          <ac:chgData name="Jacob Cohen" userId="a65e6e0c114edf04" providerId="LiveId" clId="{82272E7C-E02C-40CE-85AD-10DEF797249B}" dt="2020-04-28T01:22:42.563" v="903" actId="13926"/>
          <ac:spMkLst>
            <pc:docMk/>
            <pc:sldMk cId="3931717826" sldId="294"/>
            <ac:spMk id="15" creationId="{96241479-7D4C-4FAD-9C57-74C2BD56EF19}"/>
          </ac:spMkLst>
        </pc:spChg>
        <pc:spChg chg="add del">
          <ac:chgData name="Jacob Cohen" userId="a65e6e0c114edf04" providerId="LiveId" clId="{82272E7C-E02C-40CE-85AD-10DEF797249B}" dt="2020-04-28T00:55:46.352" v="757" actId="26606"/>
          <ac:spMkLst>
            <pc:docMk/>
            <pc:sldMk cId="3931717826" sldId="294"/>
            <ac:spMk id="29" creationId="{37C89E4B-3C9F-44B9-8B86-D9E3D112D8EC}"/>
          </ac:spMkLst>
        </pc:spChg>
        <pc:spChg chg="add">
          <ac:chgData name="Jacob Cohen" userId="a65e6e0c114edf04" providerId="LiveId" clId="{82272E7C-E02C-40CE-85AD-10DEF797249B}" dt="2020-04-28T00:55:46.352" v="757" actId="26606"/>
          <ac:spMkLst>
            <pc:docMk/>
            <pc:sldMk cId="3931717826" sldId="294"/>
            <ac:spMk id="36" creationId="{5BF6713D-1D96-48BA-83FB-4CAD9ADFCBD7}"/>
          </ac:spMkLst>
        </pc:spChg>
        <pc:spChg chg="add del">
          <ac:chgData name="Jacob Cohen" userId="a65e6e0c114edf04" providerId="LiveId" clId="{82272E7C-E02C-40CE-85AD-10DEF797249B}" dt="2020-04-28T00:55:30.018" v="750" actId="26606"/>
          <ac:spMkLst>
            <pc:docMk/>
            <pc:sldMk cId="3931717826" sldId="294"/>
            <ac:spMk id="39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00:55:30.018" v="750" actId="26606"/>
          <ac:spMkLst>
            <pc:docMk/>
            <pc:sldMk cId="3931717826" sldId="294"/>
            <ac:spMk id="41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00:55:30.018" v="750" actId="26606"/>
          <ac:spMkLst>
            <pc:docMk/>
            <pc:sldMk cId="3931717826" sldId="294"/>
            <ac:spMk id="43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00:55:41.439" v="756" actId="26606"/>
          <ac:spMkLst>
            <pc:docMk/>
            <pc:sldMk cId="3931717826" sldId="294"/>
            <ac:spMk id="45" creationId="{2FB82883-1DC0-4BE1-A607-009095F3355A}"/>
          </ac:spMkLst>
        </pc:spChg>
        <pc:spChg chg="add del">
          <ac:chgData name="Jacob Cohen" userId="a65e6e0c114edf04" providerId="LiveId" clId="{82272E7C-E02C-40CE-85AD-10DEF797249B}" dt="2020-04-28T00:55:41.439" v="756" actId="26606"/>
          <ac:spMkLst>
            <pc:docMk/>
            <pc:sldMk cId="3931717826" sldId="294"/>
            <ac:spMk id="46" creationId="{A3473CF9-37EB-43E7-89EF-D2D1C53D1DAC}"/>
          </ac:spMkLst>
        </pc:spChg>
        <pc:spChg chg="add del">
          <ac:chgData name="Jacob Cohen" userId="a65e6e0c114edf04" providerId="LiveId" clId="{82272E7C-E02C-40CE-85AD-10DEF797249B}" dt="2020-04-28T00:55:41.439" v="756" actId="26606"/>
          <ac:spMkLst>
            <pc:docMk/>
            <pc:sldMk cId="3931717826" sldId="294"/>
            <ac:spMk id="47" creationId="{586B4EF9-43BA-4655-A6FF-1D8E21574C95}"/>
          </ac:spMkLst>
        </pc:spChg>
        <pc:picChg chg="mod">
          <ac:chgData name="Jacob Cohen" userId="a65e6e0c114edf04" providerId="LiveId" clId="{82272E7C-E02C-40CE-85AD-10DEF797249B}" dt="2020-04-28T00:55:40.768" v="755" actId="1076"/>
          <ac:picMkLst>
            <pc:docMk/>
            <pc:sldMk cId="3931717826" sldId="294"/>
            <ac:picMk id="5" creationId="{4A8E09BA-2D62-457A-9DF5-FE2A02F522D5}"/>
          </ac:picMkLst>
        </pc:picChg>
        <pc:cxnChg chg="add del">
          <ac:chgData name="Jacob Cohen" userId="a65e6e0c114edf04" providerId="LiveId" clId="{82272E7C-E02C-40CE-85AD-10DEF797249B}" dt="2020-04-28T00:55:46.352" v="757" actId="26606"/>
          <ac:cxnSpMkLst>
            <pc:docMk/>
            <pc:sldMk cId="3931717826" sldId="294"/>
            <ac:cxnSpMk id="31" creationId="{AA2EAA10-076F-46BD-8F0F-B9A2FB77A85C}"/>
          </ac:cxnSpMkLst>
        </pc:cxnChg>
        <pc:cxnChg chg="add del">
          <ac:chgData name="Jacob Cohen" userId="a65e6e0c114edf04" providerId="LiveId" clId="{82272E7C-E02C-40CE-85AD-10DEF797249B}" dt="2020-04-28T00:55:46.352" v="757" actId="26606"/>
          <ac:cxnSpMkLst>
            <pc:docMk/>
            <pc:sldMk cId="3931717826" sldId="294"/>
            <ac:cxnSpMk id="34" creationId="{D891E407-403B-4764-86C9-33A56D3BCAA3}"/>
          </ac:cxnSpMkLst>
        </pc:cxnChg>
      </pc:sldChg>
      <pc:sldChg chg="addSp delSp modSp mod">
        <pc:chgData name="Jacob Cohen" userId="a65e6e0c114edf04" providerId="LiveId" clId="{82272E7C-E02C-40CE-85AD-10DEF797249B}" dt="2020-04-28T01:19:21.520" v="877" actId="27636"/>
        <pc:sldMkLst>
          <pc:docMk/>
          <pc:sldMk cId="4190266431" sldId="295"/>
        </pc:sldMkLst>
        <pc:spChg chg="add mod">
          <ac:chgData name="Jacob Cohen" userId="a65e6e0c114edf04" providerId="LiveId" clId="{82272E7C-E02C-40CE-85AD-10DEF797249B}" dt="2020-04-28T01:19:21.520" v="877" actId="27636"/>
          <ac:spMkLst>
            <pc:docMk/>
            <pc:sldMk cId="4190266431" sldId="295"/>
            <ac:spMk id="10" creationId="{B4332965-DF62-4B42-AD74-E75D7CDE3017}"/>
          </ac:spMkLst>
        </pc:spChg>
        <pc:spChg chg="del">
          <ac:chgData name="Jacob Cohen" userId="a65e6e0c114edf04" providerId="LiveId" clId="{82272E7C-E02C-40CE-85AD-10DEF797249B}" dt="2020-04-28T01:19:21.131" v="875" actId="478"/>
          <ac:spMkLst>
            <pc:docMk/>
            <pc:sldMk cId="4190266431" sldId="295"/>
            <ac:spMk id="113" creationId="{00000000-0000-0000-0000-000000000000}"/>
          </ac:spMkLst>
        </pc:spChg>
      </pc:sldChg>
      <pc:sldChg chg="addSp delSp modSp mod">
        <pc:chgData name="Jacob Cohen" userId="a65e6e0c114edf04" providerId="LiveId" clId="{82272E7C-E02C-40CE-85AD-10DEF797249B}" dt="2020-04-28T01:19:31.560" v="886" actId="27636"/>
        <pc:sldMkLst>
          <pc:docMk/>
          <pc:sldMk cId="2065586589" sldId="296"/>
        </pc:sldMkLst>
        <pc:spChg chg="add mod">
          <ac:chgData name="Jacob Cohen" userId="a65e6e0c114edf04" providerId="LiveId" clId="{82272E7C-E02C-40CE-85AD-10DEF797249B}" dt="2020-04-28T01:19:31.560" v="886" actId="27636"/>
          <ac:spMkLst>
            <pc:docMk/>
            <pc:sldMk cId="2065586589" sldId="296"/>
            <ac:spMk id="9" creationId="{BC4CBCC8-504D-42A0-B559-DEE316B4F2F8}"/>
          </ac:spMkLst>
        </pc:spChg>
        <pc:spChg chg="del">
          <ac:chgData name="Jacob Cohen" userId="a65e6e0c114edf04" providerId="LiveId" clId="{82272E7C-E02C-40CE-85AD-10DEF797249B}" dt="2020-04-28T01:19:31.269" v="884" actId="478"/>
          <ac:spMkLst>
            <pc:docMk/>
            <pc:sldMk cId="2065586589" sldId="296"/>
            <ac:spMk id="113" creationId="{00000000-0000-0000-0000-000000000000}"/>
          </ac:spMkLst>
        </pc:spChg>
      </pc:sldChg>
      <pc:sldChg chg="modSp del mod">
        <pc:chgData name="Jacob Cohen" userId="a65e6e0c114edf04" providerId="LiveId" clId="{82272E7C-E02C-40CE-85AD-10DEF797249B}" dt="2020-04-28T13:33:22.858" v="953" actId="2696"/>
        <pc:sldMkLst>
          <pc:docMk/>
          <pc:sldMk cId="58059877" sldId="297"/>
        </pc:sldMkLst>
        <pc:spChg chg="mod">
          <ac:chgData name="Jacob Cohen" userId="a65e6e0c114edf04" providerId="LiveId" clId="{82272E7C-E02C-40CE-85AD-10DEF797249B}" dt="2020-04-28T13:32:27.868" v="928" actId="21"/>
          <ac:spMkLst>
            <pc:docMk/>
            <pc:sldMk cId="58059877" sldId="297"/>
            <ac:spMk id="2" creationId="{01619CA8-4659-4FE2-A39B-6587B20E03AE}"/>
          </ac:spMkLst>
        </pc:spChg>
      </pc:sldChg>
      <pc:sldChg chg="modSp mod">
        <pc:chgData name="Jacob Cohen" userId="a65e6e0c114edf04" providerId="LiveId" clId="{82272E7C-E02C-40CE-85AD-10DEF797249B}" dt="2020-04-28T01:11:49.384" v="782" actId="207"/>
        <pc:sldMkLst>
          <pc:docMk/>
          <pc:sldMk cId="1174583822" sldId="297"/>
        </pc:sldMkLst>
        <pc:spChg chg="mod">
          <ac:chgData name="Jacob Cohen" userId="a65e6e0c114edf04" providerId="LiveId" clId="{82272E7C-E02C-40CE-85AD-10DEF797249B}" dt="2020-04-28T01:11:49.384" v="782" actId="207"/>
          <ac:spMkLst>
            <pc:docMk/>
            <pc:sldMk cId="1174583822" sldId="297"/>
            <ac:spMk id="7" creationId="{7C7B1E13-FC19-4A1E-93EA-BF952F3D61E9}"/>
          </ac:spMkLst>
        </pc:spChg>
      </pc:sldChg>
      <pc:sldChg chg="addSp delSp modSp add mod ord">
        <pc:chgData name="Jacob Cohen" userId="a65e6e0c114edf04" providerId="LiveId" clId="{82272E7C-E02C-40CE-85AD-10DEF797249B}" dt="2020-04-30T22:23:27.563" v="1607" actId="27636"/>
        <pc:sldMkLst>
          <pc:docMk/>
          <pc:sldMk cId="2922355716" sldId="298"/>
        </pc:sldMkLst>
        <pc:spChg chg="mod">
          <ac:chgData name="Jacob Cohen" userId="a65e6e0c114edf04" providerId="LiveId" clId="{82272E7C-E02C-40CE-85AD-10DEF797249B}" dt="2020-04-28T13:32:31.679" v="931" actId="27636"/>
          <ac:spMkLst>
            <pc:docMk/>
            <pc:sldMk cId="2922355716" sldId="298"/>
            <ac:spMk id="2" creationId="{9374356D-EE0F-4569-966C-22390FBEC553}"/>
          </ac:spMkLst>
        </pc:spChg>
        <pc:spChg chg="del">
          <ac:chgData name="Jacob Cohen" userId="a65e6e0c114edf04" providerId="LiveId" clId="{82272E7C-E02C-40CE-85AD-10DEF797249B}" dt="2020-04-28T13:32:33.690" v="932" actId="478"/>
          <ac:spMkLst>
            <pc:docMk/>
            <pc:sldMk cId="2922355716" sldId="298"/>
            <ac:spMk id="3" creationId="{533B6E00-875D-4E37-891F-8EC511DBE9FE}"/>
          </ac:spMkLst>
        </pc:spChg>
        <pc:spChg chg="mod">
          <ac:chgData name="Jacob Cohen" userId="a65e6e0c114edf04" providerId="LiveId" clId="{82272E7C-E02C-40CE-85AD-10DEF797249B}" dt="2020-04-30T22:23:27.563" v="1607" actId="27636"/>
          <ac:spMkLst>
            <pc:docMk/>
            <pc:sldMk cId="2922355716" sldId="298"/>
            <ac:spMk id="4" creationId="{F18C18DB-2985-4A04-B22C-049B859BF575}"/>
          </ac:spMkLst>
        </pc:spChg>
        <pc:spChg chg="add del mod">
          <ac:chgData name="Jacob Cohen" userId="a65e6e0c114edf04" providerId="LiveId" clId="{82272E7C-E02C-40CE-85AD-10DEF797249B}" dt="2020-04-28T13:32:57.291" v="944"/>
          <ac:spMkLst>
            <pc:docMk/>
            <pc:sldMk cId="2922355716" sldId="298"/>
            <ac:spMk id="6" creationId="{CF023470-FF0A-427E-B4ED-BDB5BD302C01}"/>
          </ac:spMkLst>
        </pc:spChg>
        <pc:spChg chg="del mod">
          <ac:chgData name="Jacob Cohen" userId="a65e6e0c114edf04" providerId="LiveId" clId="{82272E7C-E02C-40CE-85AD-10DEF797249B}" dt="2020-04-28T13:32:36.269" v="937" actId="478"/>
          <ac:spMkLst>
            <pc:docMk/>
            <pc:sldMk cId="2922355716" sldId="298"/>
            <ac:spMk id="8" creationId="{0005092E-62E9-4937-AB1B-19AC63D8A626}"/>
          </ac:spMkLst>
        </pc:spChg>
        <pc:spChg chg="del mod">
          <ac:chgData name="Jacob Cohen" userId="a65e6e0c114edf04" providerId="LiveId" clId="{82272E7C-E02C-40CE-85AD-10DEF797249B}" dt="2020-04-28T13:32:37.384" v="938" actId="478"/>
          <ac:spMkLst>
            <pc:docMk/>
            <pc:sldMk cId="2922355716" sldId="298"/>
            <ac:spMk id="9" creationId="{13EFE8AC-FF2D-4BFA-81FD-BD88E3B1C226}"/>
          </ac:spMkLst>
        </pc:spChg>
        <pc:spChg chg="del mod">
          <ac:chgData name="Jacob Cohen" userId="a65e6e0c114edf04" providerId="LiveId" clId="{82272E7C-E02C-40CE-85AD-10DEF797249B}" dt="2020-04-28T13:32:38.542" v="940" actId="478"/>
          <ac:spMkLst>
            <pc:docMk/>
            <pc:sldMk cId="2922355716" sldId="298"/>
            <ac:spMk id="12" creationId="{16981E70-6A2A-411A-A949-FBD5B4604C2D}"/>
          </ac:spMkLst>
        </pc:spChg>
        <pc:spChg chg="add mod">
          <ac:chgData name="Jacob Cohen" userId="a65e6e0c114edf04" providerId="LiveId" clId="{82272E7C-E02C-40CE-85AD-10DEF797249B}" dt="2020-04-28T13:33:16.621" v="952" actId="113"/>
          <ac:spMkLst>
            <pc:docMk/>
            <pc:sldMk cId="2922355716" sldId="298"/>
            <ac:spMk id="14" creationId="{6731308F-F361-4CEA-AFF3-52D66EC2D88F}"/>
          </ac:spMkLst>
        </pc:spChg>
        <pc:spChg chg="add del">
          <ac:chgData name="Jacob Cohen" userId="a65e6e0c114edf04" providerId="LiveId" clId="{82272E7C-E02C-40CE-85AD-10DEF797249B}" dt="2020-04-28T13:33:15.858" v="951"/>
          <ac:spMkLst>
            <pc:docMk/>
            <pc:sldMk cId="2922355716" sldId="298"/>
            <ac:spMk id="15" creationId="{6930B76A-D0BD-4904-B9F1-025F23A37FA2}"/>
          </ac:spMkLst>
        </pc:spChg>
        <pc:picChg chg="del">
          <ac:chgData name="Jacob Cohen" userId="a65e6e0c114edf04" providerId="LiveId" clId="{82272E7C-E02C-40CE-85AD-10DEF797249B}" dt="2020-04-28T13:32:38.965" v="941" actId="478"/>
          <ac:picMkLst>
            <pc:docMk/>
            <pc:sldMk cId="2922355716" sldId="298"/>
            <ac:picMk id="5" creationId="{E84DF22A-6B89-4ABA-96CF-2D5D6B1AD237}"/>
          </ac:picMkLst>
        </pc:picChg>
        <pc:picChg chg="del">
          <ac:chgData name="Jacob Cohen" userId="a65e6e0c114edf04" providerId="LiveId" clId="{82272E7C-E02C-40CE-85AD-10DEF797249B}" dt="2020-04-28T13:32:34.657" v="934" actId="478"/>
          <ac:picMkLst>
            <pc:docMk/>
            <pc:sldMk cId="2922355716" sldId="298"/>
            <ac:picMk id="10" creationId="{6FEA5911-A5E5-4160-8171-4585CDE073A9}"/>
          </ac:picMkLst>
        </pc:picChg>
        <pc:picChg chg="del">
          <ac:chgData name="Jacob Cohen" userId="a65e6e0c114edf04" providerId="LiveId" clId="{82272E7C-E02C-40CE-85AD-10DEF797249B}" dt="2020-04-28T13:32:34.154" v="933" actId="478"/>
          <ac:picMkLst>
            <pc:docMk/>
            <pc:sldMk cId="2922355716" sldId="298"/>
            <ac:picMk id="11" creationId="{B885F55F-26D1-49A6-A65F-413A7A55AFA1}"/>
          </ac:picMkLst>
        </pc:picChg>
      </pc:sldChg>
      <pc:sldChg chg="addSp delSp modSp add mod ord setBg setClrOvrMap">
        <pc:chgData name="Jacob Cohen" userId="a65e6e0c114edf04" providerId="LiveId" clId="{82272E7C-E02C-40CE-85AD-10DEF797249B}" dt="2020-04-28T13:45:21.797" v="1286" actId="26606"/>
        <pc:sldMkLst>
          <pc:docMk/>
          <pc:sldMk cId="3373063969" sldId="299"/>
        </pc:sldMkLst>
        <pc:spChg chg="mod">
          <ac:chgData name="Jacob Cohen" userId="a65e6e0c114edf04" providerId="LiveId" clId="{82272E7C-E02C-40CE-85AD-10DEF797249B}" dt="2020-04-28T13:45:21.797" v="1286" actId="26606"/>
          <ac:spMkLst>
            <pc:docMk/>
            <pc:sldMk cId="3373063969" sldId="299"/>
            <ac:spMk id="2" creationId="{9374356D-EE0F-4569-966C-22390FBEC553}"/>
          </ac:spMkLst>
        </pc:spChg>
        <pc:spChg chg="add del">
          <ac:chgData name="Jacob Cohen" userId="a65e6e0c114edf04" providerId="LiveId" clId="{82272E7C-E02C-40CE-85AD-10DEF797249B}" dt="2020-04-28T13:37:52.305" v="1023" actId="26606"/>
          <ac:spMkLst>
            <pc:docMk/>
            <pc:sldMk cId="3373063969" sldId="299"/>
            <ac:spMk id="28" creationId="{2A8AA5BC-4F7A-4226-8F99-6D824B226A97}"/>
          </ac:spMkLst>
        </pc:spChg>
        <pc:spChg chg="add del">
          <ac:chgData name="Jacob Cohen" userId="a65e6e0c114edf04" providerId="LiveId" clId="{82272E7C-E02C-40CE-85AD-10DEF797249B}" dt="2020-04-28T13:37:52.305" v="1023" actId="26606"/>
          <ac:spMkLst>
            <pc:docMk/>
            <pc:sldMk cId="3373063969" sldId="299"/>
            <ac:spMk id="30" creationId="{3E5445C6-DD42-4979-86FF-03730E8C6DB0}"/>
          </ac:spMkLst>
        </pc:spChg>
        <pc:spChg chg="add del">
          <ac:chgData name="Jacob Cohen" userId="a65e6e0c114edf04" providerId="LiveId" clId="{82272E7C-E02C-40CE-85AD-10DEF797249B}" dt="2020-04-28T13:37:52.295" v="1022" actId="26606"/>
          <ac:spMkLst>
            <pc:docMk/>
            <pc:sldMk cId="3373063969" sldId="299"/>
            <ac:spMk id="37" creationId="{66B332A4-D438-4773-A77F-5ED49A448D9D}"/>
          </ac:spMkLst>
        </pc:spChg>
        <pc:spChg chg="add del">
          <ac:chgData name="Jacob Cohen" userId="a65e6e0c114edf04" providerId="LiveId" clId="{82272E7C-E02C-40CE-85AD-10DEF797249B}" dt="2020-04-28T13:45:21.797" v="1286" actId="26606"/>
          <ac:spMkLst>
            <pc:docMk/>
            <pc:sldMk cId="3373063969" sldId="299"/>
            <ac:spMk id="38" creationId="{0671A8AE-40A1-4631-A6B8-581AFF065482}"/>
          </ac:spMkLst>
        </pc:spChg>
        <pc:spChg chg="add del">
          <ac:chgData name="Jacob Cohen" userId="a65e6e0c114edf04" providerId="LiveId" clId="{82272E7C-E02C-40CE-85AD-10DEF797249B}" dt="2020-04-28T13:37:52.295" v="1022" actId="26606"/>
          <ac:spMkLst>
            <pc:docMk/>
            <pc:sldMk cId="3373063969" sldId="299"/>
            <ac:spMk id="39" creationId="{DF9AD32D-FF05-44F4-BD4D-9CEE89B71EB9}"/>
          </ac:spMkLst>
        </pc:spChg>
        <pc:spChg chg="add del">
          <ac:chgData name="Jacob Cohen" userId="a65e6e0c114edf04" providerId="LiveId" clId="{82272E7C-E02C-40CE-85AD-10DEF797249B}" dt="2020-04-28T13:45:21.797" v="1286" actId="26606"/>
          <ac:spMkLst>
            <pc:docMk/>
            <pc:sldMk cId="3373063969" sldId="299"/>
            <ac:spMk id="40" creationId="{AB58EF07-17C2-48CF-ABB0-EEF1F17CB8F0}"/>
          </ac:spMkLst>
        </pc:spChg>
        <pc:spChg chg="add del">
          <ac:chgData name="Jacob Cohen" userId="a65e6e0c114edf04" providerId="LiveId" clId="{82272E7C-E02C-40CE-85AD-10DEF797249B}" dt="2020-04-28T13:45:21.797" v="1286" actId="26606"/>
          <ac:spMkLst>
            <pc:docMk/>
            <pc:sldMk cId="3373063969" sldId="299"/>
            <ac:spMk id="42" creationId="{AF2F604E-43BE-4DC3-B983-E071523364F8}"/>
          </ac:spMkLst>
        </pc:spChg>
        <pc:spChg chg="add del">
          <ac:chgData name="Jacob Cohen" userId="a65e6e0c114edf04" providerId="LiveId" clId="{82272E7C-E02C-40CE-85AD-10DEF797249B}" dt="2020-04-28T13:45:21.797" v="1286" actId="26606"/>
          <ac:spMkLst>
            <pc:docMk/>
            <pc:sldMk cId="3373063969" sldId="299"/>
            <ac:spMk id="44" creationId="{08C9B587-E65E-4B52-B37C-ABEBB6E87928}"/>
          </ac:spMkLst>
        </pc:spChg>
        <pc:spChg chg="add del">
          <ac:chgData name="Jacob Cohen" userId="a65e6e0c114edf04" providerId="LiveId" clId="{82272E7C-E02C-40CE-85AD-10DEF797249B}" dt="2020-04-28T13:45:21.794" v="1285" actId="26606"/>
          <ac:spMkLst>
            <pc:docMk/>
            <pc:sldMk cId="3373063969" sldId="299"/>
            <ac:spMk id="49" creationId="{5BF6713D-1D96-48BA-83FB-4CAD9ADFCBD7}"/>
          </ac:spMkLst>
        </pc:spChg>
        <pc:picChg chg="add mod">
          <ac:chgData name="Jacob Cohen" userId="a65e6e0c114edf04" providerId="LiveId" clId="{82272E7C-E02C-40CE-85AD-10DEF797249B}" dt="2020-04-28T13:45:21.797" v="1286" actId="26606"/>
          <ac:picMkLst>
            <pc:docMk/>
            <pc:sldMk cId="3373063969" sldId="299"/>
            <ac:picMk id="34" creationId="{5CC9AC58-393A-4000-907C-FDCAF0C25696}"/>
          </ac:picMkLst>
        </pc:picChg>
        <pc:cxnChg chg="add del">
          <ac:chgData name="Jacob Cohen" userId="a65e6e0c114edf04" providerId="LiveId" clId="{82272E7C-E02C-40CE-85AD-10DEF797249B}" dt="2020-04-28T13:37:52.305" v="1023" actId="26606"/>
          <ac:cxnSpMkLst>
            <pc:docMk/>
            <pc:sldMk cId="3373063969" sldId="299"/>
            <ac:cxnSpMk id="32" creationId="{45000665-DFC7-417E-8FD7-516A0F15C975}"/>
          </ac:cxnSpMkLst>
        </pc:cxnChg>
      </pc:sldChg>
      <pc:sldChg chg="addSp delSp modSp mod">
        <pc:chgData name="Jacob Cohen" userId="a65e6e0c114edf04" providerId="LiveId" clId="{82272E7C-E02C-40CE-85AD-10DEF797249B}" dt="2020-04-28T13:42:14.899" v="1193" actId="14100"/>
        <pc:sldMkLst>
          <pc:docMk/>
          <pc:sldMk cId="3027004773" sldId="300"/>
        </pc:sldMkLst>
        <pc:spChg chg="add mod">
          <ac:chgData name="Jacob Cohen" userId="a65e6e0c114edf04" providerId="LiveId" clId="{82272E7C-E02C-40CE-85AD-10DEF797249B}" dt="2020-04-28T13:42:14.899" v="1193" actId="14100"/>
          <ac:spMkLst>
            <pc:docMk/>
            <pc:sldMk cId="3027004773" sldId="300"/>
            <ac:spMk id="3" creationId="{2B94BFA5-9679-4028-9A6E-B7234AE0E923}"/>
          </ac:spMkLst>
        </pc:spChg>
        <pc:spChg chg="del">
          <ac:chgData name="Jacob Cohen" userId="a65e6e0c114edf04" providerId="LiveId" clId="{82272E7C-E02C-40CE-85AD-10DEF797249B}" dt="2020-04-28T13:40:39.271" v="1069" actId="478"/>
          <ac:spMkLst>
            <pc:docMk/>
            <pc:sldMk cId="3027004773" sldId="300"/>
            <ac:spMk id="4" creationId="{F18C18DB-2985-4A04-B22C-049B859BF575}"/>
          </ac:spMkLst>
        </pc:spChg>
        <pc:spChg chg="add">
          <ac:chgData name="Jacob Cohen" userId="a65e6e0c114edf04" providerId="LiveId" clId="{82272E7C-E02C-40CE-85AD-10DEF797249B}" dt="2020-04-28T13:40:36.739" v="1068"/>
          <ac:spMkLst>
            <pc:docMk/>
            <pc:sldMk cId="3027004773" sldId="300"/>
            <ac:spMk id="7" creationId="{AF6CA233-B4D1-4A3A-92CE-3A59EEF02C8B}"/>
          </ac:spMkLst>
        </pc:spChg>
      </pc:sldChg>
      <pc:sldChg chg="addSp delSp modSp add mod ord setClrOvrMap">
        <pc:chgData name="Jacob Cohen" userId="a65e6e0c114edf04" providerId="LiveId" clId="{82272E7C-E02C-40CE-85AD-10DEF797249B}" dt="2020-04-28T13:45:07.720" v="1283" actId="27636"/>
        <pc:sldMkLst>
          <pc:docMk/>
          <pc:sldMk cId="2160717515" sldId="301"/>
        </pc:sldMkLst>
        <pc:spChg chg="mod">
          <ac:chgData name="Jacob Cohen" userId="a65e6e0c114edf04" providerId="LiveId" clId="{82272E7C-E02C-40CE-85AD-10DEF797249B}" dt="2020-04-28T13:45:07.713" v="1282" actId="26606"/>
          <ac:spMkLst>
            <pc:docMk/>
            <pc:sldMk cId="2160717515" sldId="301"/>
            <ac:spMk id="2" creationId="{9374356D-EE0F-4569-966C-22390FBEC553}"/>
          </ac:spMkLst>
        </pc:spChg>
        <pc:spChg chg="mod">
          <ac:chgData name="Jacob Cohen" userId="a65e6e0c114edf04" providerId="LiveId" clId="{82272E7C-E02C-40CE-85AD-10DEF797249B}" dt="2020-04-28T13:45:07.720" v="1283" actId="27636"/>
          <ac:spMkLst>
            <pc:docMk/>
            <pc:sldMk cId="2160717515" sldId="301"/>
            <ac:spMk id="10" creationId="{11DE94E1-7872-482F-9B41-F867C33FDAB1}"/>
          </ac:spMkLst>
        </pc:spChg>
        <pc:spChg chg="add del">
          <ac:chgData name="Jacob Cohen" userId="a65e6e0c114edf04" providerId="LiveId" clId="{82272E7C-E02C-40CE-85AD-10DEF797249B}" dt="2020-04-28T13:45:07.709" v="1281" actId="26606"/>
          <ac:spMkLst>
            <pc:docMk/>
            <pc:sldMk cId="2160717515" sldId="301"/>
            <ac:spMk id="36" creationId="{D38A241E-0395-41E5-8607-BAA2799A4374}"/>
          </ac:spMkLst>
        </pc:spChg>
        <pc:spChg chg="add del">
          <ac:chgData name="Jacob Cohen" userId="a65e6e0c114edf04" providerId="LiveId" clId="{82272E7C-E02C-40CE-85AD-10DEF797249B}" dt="2020-04-28T13:43:07.087" v="1253" actId="26606"/>
          <ac:spMkLst>
            <pc:docMk/>
            <pc:sldMk cId="2160717515" sldId="301"/>
            <ac:spMk id="38" creationId="{0671A8AE-40A1-4631-A6B8-581AFF065482}"/>
          </ac:spMkLst>
        </pc:spChg>
        <pc:spChg chg="add del">
          <ac:chgData name="Jacob Cohen" userId="a65e6e0c114edf04" providerId="LiveId" clId="{82272E7C-E02C-40CE-85AD-10DEF797249B}" dt="2020-04-28T13:44:26.522" v="1273" actId="26606"/>
          <ac:spMkLst>
            <pc:docMk/>
            <pc:sldMk cId="2160717515" sldId="301"/>
            <ac:spMk id="39" creationId="{D38A241E-0395-41E5-8607-BAA2799A4374}"/>
          </ac:spMkLst>
        </pc:spChg>
        <pc:spChg chg="add del">
          <ac:chgData name="Jacob Cohen" userId="a65e6e0c114edf04" providerId="LiveId" clId="{82272E7C-E02C-40CE-85AD-10DEF797249B}" dt="2020-04-28T13:43:07.087" v="1253" actId="26606"/>
          <ac:spMkLst>
            <pc:docMk/>
            <pc:sldMk cId="2160717515" sldId="301"/>
            <ac:spMk id="40" creationId="{AB58EF07-17C2-48CF-ABB0-EEF1F17CB8F0}"/>
          </ac:spMkLst>
        </pc:spChg>
        <pc:spChg chg="add del">
          <ac:chgData name="Jacob Cohen" userId="a65e6e0c114edf04" providerId="LiveId" clId="{82272E7C-E02C-40CE-85AD-10DEF797249B}" dt="2020-04-28T13:43:07.087" v="1253" actId="26606"/>
          <ac:spMkLst>
            <pc:docMk/>
            <pc:sldMk cId="2160717515" sldId="301"/>
            <ac:spMk id="42" creationId="{AF2F604E-43BE-4DC3-B983-E071523364F8}"/>
          </ac:spMkLst>
        </pc:spChg>
        <pc:spChg chg="add">
          <ac:chgData name="Jacob Cohen" userId="a65e6e0c114edf04" providerId="LiveId" clId="{82272E7C-E02C-40CE-85AD-10DEF797249B}" dt="2020-04-28T13:45:07.713" v="1282" actId="26606"/>
          <ac:spMkLst>
            <pc:docMk/>
            <pc:sldMk cId="2160717515" sldId="301"/>
            <ac:spMk id="43" creationId="{5BF6713D-1D96-48BA-83FB-4CAD9ADFCBD7}"/>
          </ac:spMkLst>
        </pc:spChg>
        <pc:spChg chg="add del">
          <ac:chgData name="Jacob Cohen" userId="a65e6e0c114edf04" providerId="LiveId" clId="{82272E7C-E02C-40CE-85AD-10DEF797249B}" dt="2020-04-28T13:43:07.087" v="1253" actId="26606"/>
          <ac:spMkLst>
            <pc:docMk/>
            <pc:sldMk cId="2160717515" sldId="301"/>
            <ac:spMk id="44" creationId="{08C9B587-E65E-4B52-B37C-ABEBB6E87928}"/>
          </ac:spMkLst>
        </pc:spChg>
        <pc:spChg chg="add del">
          <ac:chgData name="Jacob Cohen" userId="a65e6e0c114edf04" providerId="LiveId" clId="{82272E7C-E02C-40CE-85AD-10DEF797249B}" dt="2020-04-28T13:43:05.204" v="1250" actId="26606"/>
          <ac:spMkLst>
            <pc:docMk/>
            <pc:sldMk cId="2160717515" sldId="301"/>
            <ac:spMk id="49" creationId="{6B3BAD04-E614-4C16-8360-019FCF0045AC}"/>
          </ac:spMkLst>
        </pc:spChg>
        <pc:spChg chg="add del">
          <ac:chgData name="Jacob Cohen" userId="a65e6e0c114edf04" providerId="LiveId" clId="{82272E7C-E02C-40CE-85AD-10DEF797249B}" dt="2020-04-28T13:43:07.083" v="1252" actId="26606"/>
          <ac:spMkLst>
            <pc:docMk/>
            <pc:sldMk cId="2160717515" sldId="301"/>
            <ac:spMk id="51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13:43:07.083" v="1252" actId="26606"/>
          <ac:spMkLst>
            <pc:docMk/>
            <pc:sldMk cId="2160717515" sldId="301"/>
            <ac:spMk id="52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13:43:07.083" v="1252" actId="26606"/>
          <ac:spMkLst>
            <pc:docMk/>
            <pc:sldMk cId="2160717515" sldId="301"/>
            <ac:spMk id="53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13:43:48.255" v="1268" actId="26606"/>
          <ac:spMkLst>
            <pc:docMk/>
            <pc:sldMk cId="2160717515" sldId="301"/>
            <ac:spMk id="55" creationId="{6B3BAD04-E614-4C16-8360-019FCF0045AC}"/>
          </ac:spMkLst>
        </pc:spChg>
        <pc:spChg chg="add del">
          <ac:chgData name="Jacob Cohen" userId="a65e6e0c114edf04" providerId="LiveId" clId="{82272E7C-E02C-40CE-85AD-10DEF797249B}" dt="2020-04-28T13:43:46.370" v="1264" actId="26606"/>
          <ac:spMkLst>
            <pc:docMk/>
            <pc:sldMk cId="2160717515" sldId="301"/>
            <ac:spMk id="57" creationId="{6B3BAD04-E614-4C16-8360-019FCF0045AC}"/>
          </ac:spMkLst>
        </pc:spChg>
        <pc:spChg chg="add del">
          <ac:chgData name="Jacob Cohen" userId="a65e6e0c114edf04" providerId="LiveId" clId="{82272E7C-E02C-40CE-85AD-10DEF797249B}" dt="2020-04-28T13:43:48.252" v="1267" actId="26606"/>
          <ac:spMkLst>
            <pc:docMk/>
            <pc:sldMk cId="2160717515" sldId="301"/>
            <ac:spMk id="59" creationId="{0671A8AE-40A1-4631-A6B8-581AFF065482}"/>
          </ac:spMkLst>
        </pc:spChg>
        <pc:spChg chg="add del">
          <ac:chgData name="Jacob Cohen" userId="a65e6e0c114edf04" providerId="LiveId" clId="{82272E7C-E02C-40CE-85AD-10DEF797249B}" dt="2020-04-28T13:43:39.764" v="1258" actId="26606"/>
          <ac:spMkLst>
            <pc:docMk/>
            <pc:sldMk cId="2160717515" sldId="301"/>
            <ac:spMk id="60" creationId="{5A59F003-E00A-43F9-91DC-CC54E3B87466}"/>
          </ac:spMkLst>
        </pc:spChg>
        <pc:spChg chg="add del">
          <ac:chgData name="Jacob Cohen" userId="a65e6e0c114edf04" providerId="LiveId" clId="{82272E7C-E02C-40CE-85AD-10DEF797249B}" dt="2020-04-28T13:43:48.252" v="1267" actId="26606"/>
          <ac:spMkLst>
            <pc:docMk/>
            <pc:sldMk cId="2160717515" sldId="301"/>
            <ac:spMk id="61" creationId="{AB58EF07-17C2-48CF-ABB0-EEF1F17CB8F0}"/>
          </ac:spMkLst>
        </pc:spChg>
        <pc:spChg chg="add del">
          <ac:chgData name="Jacob Cohen" userId="a65e6e0c114edf04" providerId="LiveId" clId="{82272E7C-E02C-40CE-85AD-10DEF797249B}" dt="2020-04-28T13:43:39.764" v="1258" actId="26606"/>
          <ac:spMkLst>
            <pc:docMk/>
            <pc:sldMk cId="2160717515" sldId="301"/>
            <ac:spMk id="62" creationId="{D74A4382-E3AD-430A-9A1F-DFA3E0E77A7D}"/>
          </ac:spMkLst>
        </pc:spChg>
        <pc:spChg chg="add del">
          <ac:chgData name="Jacob Cohen" userId="a65e6e0c114edf04" providerId="LiveId" clId="{82272E7C-E02C-40CE-85AD-10DEF797249B}" dt="2020-04-28T13:43:48.252" v="1267" actId="26606"/>
          <ac:spMkLst>
            <pc:docMk/>
            <pc:sldMk cId="2160717515" sldId="301"/>
            <ac:spMk id="63" creationId="{AF2F604E-43BE-4DC3-B983-E071523364F8}"/>
          </ac:spMkLst>
        </pc:spChg>
        <pc:spChg chg="add del">
          <ac:chgData name="Jacob Cohen" userId="a65e6e0c114edf04" providerId="LiveId" clId="{82272E7C-E02C-40CE-85AD-10DEF797249B}" dt="2020-04-28T13:43:39.764" v="1258" actId="26606"/>
          <ac:spMkLst>
            <pc:docMk/>
            <pc:sldMk cId="2160717515" sldId="301"/>
            <ac:spMk id="64" creationId="{79F40191-0F44-4FD1-82CC-ACB507C14BE6}"/>
          </ac:spMkLst>
        </pc:spChg>
        <pc:spChg chg="add del">
          <ac:chgData name="Jacob Cohen" userId="a65e6e0c114edf04" providerId="LiveId" clId="{82272E7C-E02C-40CE-85AD-10DEF797249B}" dt="2020-04-28T13:43:48.252" v="1267" actId="26606"/>
          <ac:spMkLst>
            <pc:docMk/>
            <pc:sldMk cId="2160717515" sldId="301"/>
            <ac:spMk id="66" creationId="{08C9B587-E65E-4B52-B37C-ABEBB6E87928}"/>
          </ac:spMkLst>
        </pc:spChg>
        <pc:picChg chg="mod">
          <ac:chgData name="Jacob Cohen" userId="a65e6e0c114edf04" providerId="LiveId" clId="{82272E7C-E02C-40CE-85AD-10DEF797249B}" dt="2020-04-28T13:45:07.713" v="1282" actId="26606"/>
          <ac:picMkLst>
            <pc:docMk/>
            <pc:sldMk cId="2160717515" sldId="301"/>
            <ac:picMk id="34" creationId="{5CC9AC58-393A-4000-907C-FDCAF0C25696}"/>
          </ac:picMkLst>
        </pc:picChg>
        <pc:cxnChg chg="add del">
          <ac:chgData name="Jacob Cohen" userId="a65e6e0c114edf04" providerId="LiveId" clId="{82272E7C-E02C-40CE-85AD-10DEF797249B}" dt="2020-04-28T13:45:07.709" v="1281" actId="26606"/>
          <ac:cxnSpMkLst>
            <pc:docMk/>
            <pc:sldMk cId="2160717515" sldId="301"/>
            <ac:cxnSpMk id="37" creationId="{CE352288-84AD-4CA8-BCD5-76C29D34E1DB}"/>
          </ac:cxnSpMkLst>
        </pc:cxnChg>
        <pc:cxnChg chg="add del">
          <ac:chgData name="Jacob Cohen" userId="a65e6e0c114edf04" providerId="LiveId" clId="{82272E7C-E02C-40CE-85AD-10DEF797249B}" dt="2020-04-28T13:44:26.522" v="1273" actId="26606"/>
          <ac:cxnSpMkLst>
            <pc:docMk/>
            <pc:sldMk cId="2160717515" sldId="301"/>
            <ac:cxnSpMk id="41" creationId="{CE352288-84AD-4CA8-BCD5-76C29D34E1DB}"/>
          </ac:cxnSpMkLst>
        </pc:cxnChg>
      </pc:sldChg>
      <pc:sldChg chg="delSp modSp add mod ord setClrOvrMap">
        <pc:chgData name="Jacob Cohen" userId="a65e6e0c114edf04" providerId="LiveId" clId="{82272E7C-E02C-40CE-85AD-10DEF797249B}" dt="2020-04-28T13:47:25.523" v="1335" actId="27636"/>
        <pc:sldMkLst>
          <pc:docMk/>
          <pc:sldMk cId="421307913" sldId="302"/>
        </pc:sldMkLst>
        <pc:spChg chg="mod">
          <ac:chgData name="Jacob Cohen" userId="a65e6e0c114edf04" providerId="LiveId" clId="{82272E7C-E02C-40CE-85AD-10DEF797249B}" dt="2020-04-28T13:47:25.520" v="1334" actId="26606"/>
          <ac:spMkLst>
            <pc:docMk/>
            <pc:sldMk cId="421307913" sldId="302"/>
            <ac:spMk id="2" creationId="{9374356D-EE0F-4569-966C-22390FBEC553}"/>
          </ac:spMkLst>
        </pc:spChg>
        <pc:spChg chg="mod">
          <ac:chgData name="Jacob Cohen" userId="a65e6e0c114edf04" providerId="LiveId" clId="{82272E7C-E02C-40CE-85AD-10DEF797249B}" dt="2020-04-28T13:47:25.523" v="1335" actId="27636"/>
          <ac:spMkLst>
            <pc:docMk/>
            <pc:sldMk cId="421307913" sldId="302"/>
            <ac:spMk id="10" creationId="{11DE94E1-7872-482F-9B41-F867C33FDAB1}"/>
          </ac:spMkLst>
        </pc:spChg>
        <pc:spChg chg="del">
          <ac:chgData name="Jacob Cohen" userId="a65e6e0c114edf04" providerId="LiveId" clId="{82272E7C-E02C-40CE-85AD-10DEF797249B}" dt="2020-04-28T13:47:25.520" v="1334" actId="26606"/>
          <ac:spMkLst>
            <pc:docMk/>
            <pc:sldMk cId="421307913" sldId="302"/>
            <ac:spMk id="43" creationId="{5BF6713D-1D96-48BA-83FB-4CAD9ADFCBD7}"/>
          </ac:spMkLst>
        </pc:spChg>
        <pc:picChg chg="mod">
          <ac:chgData name="Jacob Cohen" userId="a65e6e0c114edf04" providerId="LiveId" clId="{82272E7C-E02C-40CE-85AD-10DEF797249B}" dt="2020-04-28T13:47:25.520" v="1334" actId="26606"/>
          <ac:picMkLst>
            <pc:docMk/>
            <pc:sldMk cId="421307913" sldId="302"/>
            <ac:picMk id="34" creationId="{5CC9AC58-393A-4000-907C-FDCAF0C25696}"/>
          </ac:picMkLst>
        </pc:picChg>
      </pc:sldChg>
      <pc:sldChg chg="add del">
        <pc:chgData name="Jacob Cohen" userId="a65e6e0c114edf04" providerId="LiveId" clId="{82272E7C-E02C-40CE-85AD-10DEF797249B}" dt="2020-04-28T13:46:34.099" v="1288"/>
        <pc:sldMkLst>
          <pc:docMk/>
          <pc:sldMk cId="3426275893" sldId="302"/>
        </pc:sldMkLst>
      </pc:sldChg>
      <pc:sldChg chg="modSp add mod ord">
        <pc:chgData name="Jacob Cohen" userId="a65e6e0c114edf04" providerId="LiveId" clId="{82272E7C-E02C-40CE-85AD-10DEF797249B}" dt="2020-04-30T22:43:07.757" v="1996" actId="14826"/>
        <pc:sldMkLst>
          <pc:docMk/>
          <pc:sldMk cId="3924134161" sldId="303"/>
        </pc:sldMkLst>
        <pc:spChg chg="mod">
          <ac:chgData name="Jacob Cohen" userId="a65e6e0c114edf04" providerId="LiveId" clId="{82272E7C-E02C-40CE-85AD-10DEF797249B}" dt="2020-04-28T13:50:02.592" v="1435" actId="26606"/>
          <ac:spMkLst>
            <pc:docMk/>
            <pc:sldMk cId="3924134161" sldId="303"/>
            <ac:spMk id="2" creationId="{9374356D-EE0F-4569-966C-22390FBEC553}"/>
          </ac:spMkLst>
        </pc:spChg>
        <pc:spChg chg="mod">
          <ac:chgData name="Jacob Cohen" userId="a65e6e0c114edf04" providerId="LiveId" clId="{82272E7C-E02C-40CE-85AD-10DEF797249B}" dt="2020-04-28T13:51:39.285" v="1439" actId="27636"/>
          <ac:spMkLst>
            <pc:docMk/>
            <pc:sldMk cId="3924134161" sldId="303"/>
            <ac:spMk id="10" creationId="{11DE94E1-7872-482F-9B41-F867C33FDAB1}"/>
          </ac:spMkLst>
        </pc:spChg>
        <pc:picChg chg="mod">
          <ac:chgData name="Jacob Cohen" userId="a65e6e0c114edf04" providerId="LiveId" clId="{82272E7C-E02C-40CE-85AD-10DEF797249B}" dt="2020-04-30T22:43:07.757" v="1996" actId="14826"/>
          <ac:picMkLst>
            <pc:docMk/>
            <pc:sldMk cId="3924134161" sldId="303"/>
            <ac:picMk id="34" creationId="{5CC9AC58-393A-4000-907C-FDCAF0C25696}"/>
          </ac:picMkLst>
        </pc:picChg>
      </pc:sldChg>
      <pc:sldChg chg="modSp add mod">
        <pc:chgData name="Jacob Cohen" userId="a65e6e0c114edf04" providerId="LiveId" clId="{82272E7C-E02C-40CE-85AD-10DEF797249B}" dt="2020-05-01T01:05:24.716" v="2133" actId="20577"/>
        <pc:sldMkLst>
          <pc:docMk/>
          <pc:sldMk cId="4040947455" sldId="304"/>
        </pc:sldMkLst>
        <pc:spChg chg="mod">
          <ac:chgData name="Jacob Cohen" userId="a65e6e0c114edf04" providerId="LiveId" clId="{82272E7C-E02C-40CE-85AD-10DEF797249B}" dt="2020-05-01T01:05:24.716" v="2133" actId="20577"/>
          <ac:spMkLst>
            <pc:docMk/>
            <pc:sldMk cId="4040947455" sldId="304"/>
            <ac:spMk id="3" creationId="{10CAACEE-C34A-43A6-8E12-62254B84A463}"/>
          </ac:spMkLst>
        </pc:spChg>
      </pc:sldChg>
      <pc:sldChg chg="addSp delSp modSp add mod ord setBg">
        <pc:chgData name="Jacob Cohen" userId="a65e6e0c114edf04" providerId="LiveId" clId="{82272E7C-E02C-40CE-85AD-10DEF797249B}" dt="2020-04-28T13:55:25.951" v="1570" actId="27636"/>
        <pc:sldMkLst>
          <pc:docMk/>
          <pc:sldMk cId="3437189078" sldId="305"/>
        </pc:sldMkLst>
        <pc:spChg chg="mod">
          <ac:chgData name="Jacob Cohen" userId="a65e6e0c114edf04" providerId="LiveId" clId="{82272E7C-E02C-40CE-85AD-10DEF797249B}" dt="2020-04-28T13:55:25.943" v="1569" actId="26606"/>
          <ac:spMkLst>
            <pc:docMk/>
            <pc:sldMk cId="3437189078" sldId="305"/>
            <ac:spMk id="2" creationId="{9374356D-EE0F-4569-966C-22390FBEC553}"/>
          </ac:spMkLst>
        </pc:spChg>
        <pc:spChg chg="mod">
          <ac:chgData name="Jacob Cohen" userId="a65e6e0c114edf04" providerId="LiveId" clId="{82272E7C-E02C-40CE-85AD-10DEF797249B}" dt="2020-04-28T13:55:25.951" v="1570" actId="27636"/>
          <ac:spMkLst>
            <pc:docMk/>
            <pc:sldMk cId="3437189078" sldId="305"/>
            <ac:spMk id="9" creationId="{7F852410-2758-4CCA-AC6B-E22F19A31ED2}"/>
          </ac:spMkLst>
        </pc:spChg>
        <pc:spChg chg="add del">
          <ac:chgData name="Jacob Cohen" userId="a65e6e0c114edf04" providerId="LiveId" clId="{82272E7C-E02C-40CE-85AD-10DEF797249B}" dt="2020-04-28T13:55:25.943" v="1569" actId="26606"/>
          <ac:spMkLst>
            <pc:docMk/>
            <pc:sldMk cId="3437189078" sldId="305"/>
            <ac:spMk id="28" creationId="{66B332A4-D438-4773-A77F-5ED49A448D9D}"/>
          </ac:spMkLst>
        </pc:spChg>
        <pc:spChg chg="add del">
          <ac:chgData name="Jacob Cohen" userId="a65e6e0c114edf04" providerId="LiveId" clId="{82272E7C-E02C-40CE-85AD-10DEF797249B}" dt="2020-04-28T13:55:25.943" v="1569" actId="26606"/>
          <ac:spMkLst>
            <pc:docMk/>
            <pc:sldMk cId="3437189078" sldId="305"/>
            <ac:spMk id="30" creationId="{DF9AD32D-FF05-44F4-BD4D-9CEE89B71EB9}"/>
          </ac:spMkLst>
        </pc:spChg>
        <pc:spChg chg="add del">
          <ac:chgData name="Jacob Cohen" userId="a65e6e0c114edf04" providerId="LiveId" clId="{82272E7C-E02C-40CE-85AD-10DEF797249B}" dt="2020-04-28T13:55:25.934" v="1568" actId="26606"/>
          <ac:spMkLst>
            <pc:docMk/>
            <pc:sldMk cId="3437189078" sldId="305"/>
            <ac:spMk id="36" creationId="{80BDCBC4-0325-4BE2-9B06-317198E7A2DF}"/>
          </ac:spMkLst>
        </pc:spChg>
        <pc:picChg chg="add del">
          <ac:chgData name="Jacob Cohen" userId="a65e6e0c114edf04" providerId="LiveId" clId="{82272E7C-E02C-40CE-85AD-10DEF797249B}" dt="2020-04-28T13:55:25.110" v="1565" actId="26606"/>
          <ac:picMkLst>
            <pc:docMk/>
            <pc:sldMk cId="3437189078" sldId="305"/>
            <ac:picMk id="32" creationId="{58306BC6-D19F-43D4-91F7-A9EE38432B78}"/>
          </ac:picMkLst>
        </pc:picChg>
        <pc:picChg chg="add del">
          <ac:chgData name="Jacob Cohen" userId="a65e6e0c114edf04" providerId="LiveId" clId="{82272E7C-E02C-40CE-85AD-10DEF797249B}" dt="2020-04-28T13:55:25.934" v="1568" actId="26606"/>
          <ac:picMkLst>
            <pc:docMk/>
            <pc:sldMk cId="3437189078" sldId="305"/>
            <ac:picMk id="34" creationId="{8EB05D8D-84F4-4260-B0FD-A5A73162142F}"/>
          </ac:picMkLst>
        </pc:picChg>
        <pc:picChg chg="add">
          <ac:chgData name="Jacob Cohen" userId="a65e6e0c114edf04" providerId="LiveId" clId="{82272E7C-E02C-40CE-85AD-10DEF797249B}" dt="2020-04-28T13:55:25.943" v="1569" actId="26606"/>
          <ac:picMkLst>
            <pc:docMk/>
            <pc:sldMk cId="3437189078" sldId="305"/>
            <ac:picMk id="38" creationId="{58306BC6-D19F-43D4-91F7-A9EE38432B78}"/>
          </ac:picMkLst>
        </pc:picChg>
      </pc:sldChg>
      <pc:sldChg chg="add del">
        <pc:chgData name="Jacob Cohen" userId="a65e6e0c114edf04" providerId="LiveId" clId="{82272E7C-E02C-40CE-85AD-10DEF797249B}" dt="2020-04-30T22:24:44.574" v="1633" actId="47"/>
        <pc:sldMkLst>
          <pc:docMk/>
          <pc:sldMk cId="915783289" sldId="306"/>
        </pc:sldMkLst>
      </pc:sldChg>
      <pc:sldChg chg="addSp modSp add mod ord">
        <pc:chgData name="Jacob Cohen" userId="a65e6e0c114edf04" providerId="LiveId" clId="{82272E7C-E02C-40CE-85AD-10DEF797249B}" dt="2020-05-01T00:36:56.280" v="2056" actId="20577"/>
        <pc:sldMkLst>
          <pc:docMk/>
          <pc:sldMk cId="2877533623" sldId="306"/>
        </pc:sldMkLst>
        <pc:spChg chg="mod">
          <ac:chgData name="Jacob Cohen" userId="a65e6e0c114edf04" providerId="LiveId" clId="{82272E7C-E02C-40CE-85AD-10DEF797249B}" dt="2020-05-01T00:36:56.280" v="2056" actId="20577"/>
          <ac:spMkLst>
            <pc:docMk/>
            <pc:sldMk cId="2877533623" sldId="306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50.532" v="2015"/>
          <ac:spMkLst>
            <pc:docMk/>
            <pc:sldMk cId="2877533623" sldId="306"/>
            <ac:spMk id="8" creationId="{310D0085-C13F-4D46-9A16-950AB75451E3}"/>
          </ac:spMkLst>
        </pc:spChg>
        <pc:picChg chg="mod">
          <ac:chgData name="Jacob Cohen" userId="a65e6e0c114edf04" providerId="LiveId" clId="{82272E7C-E02C-40CE-85AD-10DEF797249B}" dt="2020-05-01T00:36:52.706" v="2055" actId="1076"/>
          <ac:picMkLst>
            <pc:docMk/>
            <pc:sldMk cId="2877533623" sldId="306"/>
            <ac:picMk id="6" creationId="{E0A76CEE-FEC7-4430-AED0-B123166FAB72}"/>
          </ac:picMkLst>
        </pc:picChg>
      </pc:sldChg>
      <pc:sldChg chg="addSp delSp modSp add del mod">
        <pc:chgData name="Jacob Cohen" userId="a65e6e0c114edf04" providerId="LiveId" clId="{82272E7C-E02C-40CE-85AD-10DEF797249B}" dt="2020-04-30T22:43:46.662" v="2013"/>
        <pc:sldMkLst>
          <pc:docMk/>
          <pc:sldMk cId="3315635193" sldId="307"/>
        </pc:sldMkLst>
        <pc:spChg chg="mod ord">
          <ac:chgData name="Jacob Cohen" userId="a65e6e0c114edf04" providerId="LiveId" clId="{82272E7C-E02C-40CE-85AD-10DEF797249B}" dt="2020-04-30T22:33:33.822" v="1761" actId="20577"/>
          <ac:spMkLst>
            <pc:docMk/>
            <pc:sldMk cId="3315635193" sldId="307"/>
            <ac:spMk id="2" creationId="{9374356D-EE0F-4569-966C-22390FBEC553}"/>
          </ac:spMkLst>
        </pc:spChg>
        <pc:spChg chg="mod">
          <ac:chgData name="Jacob Cohen" userId="a65e6e0c114edf04" providerId="LiveId" clId="{82272E7C-E02C-40CE-85AD-10DEF797249B}" dt="2020-04-30T22:30:45.406" v="1715" actId="27636"/>
          <ac:spMkLst>
            <pc:docMk/>
            <pc:sldMk cId="3315635193" sldId="307"/>
            <ac:spMk id="7" creationId="{B20395C4-442C-4A52-B788-70DCB9FDEC34}"/>
          </ac:spMkLst>
        </pc:spChg>
        <pc:spChg chg="add del">
          <ac:chgData name="Jacob Cohen" userId="a65e6e0c114edf04" providerId="LiveId" clId="{82272E7C-E02C-40CE-85AD-10DEF797249B}" dt="2020-04-30T22:30:39.825" v="1712" actId="26606"/>
          <ac:spMkLst>
            <pc:docMk/>
            <pc:sldMk cId="3315635193" sldId="307"/>
            <ac:spMk id="28" creationId="{60D05D2D-CB6A-431B-BE4A-2A7FCC9FA23B}"/>
          </ac:spMkLst>
        </pc:spChg>
        <pc:spChg chg="add del">
          <ac:chgData name="Jacob Cohen" userId="a65e6e0c114edf04" providerId="LiveId" clId="{82272E7C-E02C-40CE-85AD-10DEF797249B}" dt="2020-04-30T22:30:39.825" v="1712" actId="26606"/>
          <ac:spMkLst>
            <pc:docMk/>
            <pc:sldMk cId="3315635193" sldId="307"/>
            <ac:spMk id="30" creationId="{E84CD6E5-269B-4A44-867D-78DBB4DFF778}"/>
          </ac:spMkLst>
        </pc:spChg>
        <pc:spChg chg="add del">
          <ac:chgData name="Jacob Cohen" userId="a65e6e0c114edf04" providerId="LiveId" clId="{82272E7C-E02C-40CE-85AD-10DEF797249B}" dt="2020-04-30T22:30:39.821" v="1711" actId="26606"/>
          <ac:spMkLst>
            <pc:docMk/>
            <pc:sldMk cId="3315635193" sldId="307"/>
            <ac:spMk id="32" creationId="{B857B999-089B-4C85-81AC-431415A2023F}"/>
          </ac:spMkLst>
        </pc:spChg>
        <pc:spChg chg="add del">
          <ac:chgData name="Jacob Cohen" userId="a65e6e0c114edf04" providerId="LiveId" clId="{82272E7C-E02C-40CE-85AD-10DEF797249B}" dt="2020-04-30T22:30:45.400" v="1714" actId="26606"/>
          <ac:spMkLst>
            <pc:docMk/>
            <pc:sldMk cId="3315635193" sldId="307"/>
            <ac:spMk id="34" creationId="{43421B4C-AA27-4F32-AA73-DA587F2729B0}"/>
          </ac:spMkLst>
        </pc:spChg>
        <pc:spChg chg="add del">
          <ac:chgData name="Jacob Cohen" userId="a65e6e0c114edf04" providerId="LiveId" clId="{82272E7C-E02C-40CE-85AD-10DEF797249B}" dt="2020-04-30T22:30:25.443" v="1702" actId="26606"/>
          <ac:spMkLst>
            <pc:docMk/>
            <pc:sldMk cId="3315635193" sldId="307"/>
            <ac:spMk id="35" creationId="{35555856-9970-4BC3-9AA9-6A917F53AFBD}"/>
          </ac:spMkLst>
        </pc:spChg>
        <pc:spChg chg="add">
          <ac:chgData name="Jacob Cohen" userId="a65e6e0c114edf04" providerId="LiveId" clId="{82272E7C-E02C-40CE-85AD-10DEF797249B}" dt="2020-04-30T22:30:45.400" v="1714" actId="26606"/>
          <ac:spMkLst>
            <pc:docMk/>
            <pc:sldMk cId="3315635193" sldId="307"/>
            <ac:spMk id="36" creationId="{31FCDB8A-D986-4857-B933-484A758B357D}"/>
          </ac:spMkLst>
        </pc:spChg>
        <pc:spChg chg="add">
          <ac:chgData name="Jacob Cohen" userId="a65e6e0c114edf04" providerId="LiveId" clId="{82272E7C-E02C-40CE-85AD-10DEF797249B}" dt="2020-04-30T22:30:45.400" v="1714" actId="26606"/>
          <ac:spMkLst>
            <pc:docMk/>
            <pc:sldMk cId="3315635193" sldId="307"/>
            <ac:spMk id="38" creationId="{43421B4C-AA27-4F32-AA73-DA587F2729B0}"/>
          </ac:spMkLst>
        </pc:spChg>
        <pc:spChg chg="add del">
          <ac:chgData name="Jacob Cohen" userId="a65e6e0c114edf04" providerId="LiveId" clId="{82272E7C-E02C-40CE-85AD-10DEF797249B}" dt="2020-04-30T22:30:25.443" v="1702" actId="26606"/>
          <ac:spMkLst>
            <pc:docMk/>
            <pc:sldMk cId="3315635193" sldId="307"/>
            <ac:spMk id="39" creationId="{13722DD7-BA73-4776-93A3-94491FEF7260}"/>
          </ac:spMkLst>
        </pc:spChg>
        <pc:spChg chg="add">
          <ac:chgData name="Jacob Cohen" userId="a65e6e0c114edf04" providerId="LiveId" clId="{82272E7C-E02C-40CE-85AD-10DEF797249B}" dt="2020-04-30T22:43:46.662" v="2013"/>
          <ac:spMkLst>
            <pc:docMk/>
            <pc:sldMk cId="3315635193" sldId="307"/>
            <ac:spMk id="40" creationId="{A960B702-4C1B-49DC-9C6C-B16DB5308812}"/>
          </ac:spMkLst>
        </pc:spChg>
        <pc:spChg chg="add del">
          <ac:chgData name="Jacob Cohen" userId="a65e6e0c114edf04" providerId="LiveId" clId="{82272E7C-E02C-40CE-85AD-10DEF797249B}" dt="2020-04-30T22:30:21.704" v="1690" actId="26606"/>
          <ac:spMkLst>
            <pc:docMk/>
            <pc:sldMk cId="3315635193" sldId="307"/>
            <ac:spMk id="41" creationId="{F9BB45BB-875C-46C4-8EB3-116E695470F8}"/>
          </ac:spMkLst>
        </pc:spChg>
        <pc:spChg chg="add del">
          <ac:chgData name="Jacob Cohen" userId="a65e6e0c114edf04" providerId="LiveId" clId="{82272E7C-E02C-40CE-85AD-10DEF797249B}" dt="2020-04-30T22:30:21.704" v="1690" actId="26606"/>
          <ac:spMkLst>
            <pc:docMk/>
            <pc:sldMk cId="3315635193" sldId="307"/>
            <ac:spMk id="42" creationId="{8B3694B1-1312-4B28-814F-D678F40ECCC6}"/>
          </ac:spMkLst>
        </pc:spChg>
        <pc:spChg chg="add del">
          <ac:chgData name="Jacob Cohen" userId="a65e6e0c114edf04" providerId="LiveId" clId="{82272E7C-E02C-40CE-85AD-10DEF797249B}" dt="2020-04-30T22:30:21.704" v="1690" actId="26606"/>
          <ac:spMkLst>
            <pc:docMk/>
            <pc:sldMk cId="3315635193" sldId="307"/>
            <ac:spMk id="43" creationId="{7D129406-7638-4F06-A449-C61BF912F7DD}"/>
          </ac:spMkLst>
        </pc:spChg>
        <pc:spChg chg="add del">
          <ac:chgData name="Jacob Cohen" userId="a65e6e0c114edf04" providerId="LiveId" clId="{82272E7C-E02C-40CE-85AD-10DEF797249B}" dt="2020-04-30T22:30:16.678" v="1666" actId="26606"/>
          <ac:spMkLst>
            <pc:docMk/>
            <pc:sldMk cId="3315635193" sldId="307"/>
            <ac:spMk id="44" creationId="{F9BB45BB-875C-46C4-8EB3-116E695470F8}"/>
          </ac:spMkLst>
        </pc:spChg>
        <pc:spChg chg="add del">
          <ac:chgData name="Jacob Cohen" userId="a65e6e0c114edf04" providerId="LiveId" clId="{82272E7C-E02C-40CE-85AD-10DEF797249B}" dt="2020-04-30T22:30:22.138" v="1693" actId="26606"/>
          <ac:spMkLst>
            <pc:docMk/>
            <pc:sldMk cId="3315635193" sldId="307"/>
            <ac:spMk id="45" creationId="{B9951BD9-0868-4CDB-ACD6-9C4209B5E412}"/>
          </ac:spMkLst>
        </pc:spChg>
        <pc:spChg chg="add del">
          <ac:chgData name="Jacob Cohen" userId="a65e6e0c114edf04" providerId="LiveId" clId="{82272E7C-E02C-40CE-85AD-10DEF797249B}" dt="2020-04-30T22:30:16.678" v="1666" actId="26606"/>
          <ac:spMkLst>
            <pc:docMk/>
            <pc:sldMk cId="3315635193" sldId="307"/>
            <ac:spMk id="46" creationId="{8B3694B1-1312-4B28-814F-D678F40ECCC6}"/>
          </ac:spMkLst>
        </pc:spChg>
        <pc:spChg chg="add del">
          <ac:chgData name="Jacob Cohen" userId="a65e6e0c114edf04" providerId="LiveId" clId="{82272E7C-E02C-40CE-85AD-10DEF797249B}" dt="2020-04-30T22:30:24.688" v="1699" actId="26606"/>
          <ac:spMkLst>
            <pc:docMk/>
            <pc:sldMk cId="3315635193" sldId="307"/>
            <ac:spMk id="47" creationId="{35555856-9970-4BC3-9AA9-6A917F53AFBD}"/>
          </ac:spMkLst>
        </pc:spChg>
        <pc:spChg chg="add del">
          <ac:chgData name="Jacob Cohen" userId="a65e6e0c114edf04" providerId="LiveId" clId="{82272E7C-E02C-40CE-85AD-10DEF797249B}" dt="2020-04-30T22:30:16.678" v="1666" actId="26606"/>
          <ac:spMkLst>
            <pc:docMk/>
            <pc:sldMk cId="3315635193" sldId="307"/>
            <ac:spMk id="48" creationId="{7D129406-7638-4F06-A449-C61BF912F7DD}"/>
          </ac:spMkLst>
        </pc:spChg>
        <pc:spChg chg="add del">
          <ac:chgData name="Jacob Cohen" userId="a65e6e0c114edf04" providerId="LiveId" clId="{82272E7C-E02C-40CE-85AD-10DEF797249B}" dt="2020-04-30T22:30:17.067" v="1669" actId="26606"/>
          <ac:spMkLst>
            <pc:docMk/>
            <pc:sldMk cId="3315635193" sldId="307"/>
            <ac:spMk id="50" creationId="{B857B999-089B-4C85-81AC-431415A2023F}"/>
          </ac:spMkLst>
        </pc:spChg>
        <pc:spChg chg="add del">
          <ac:chgData name="Jacob Cohen" userId="a65e6e0c114edf04" providerId="LiveId" clId="{82272E7C-E02C-40CE-85AD-10DEF797249B}" dt="2020-04-30T22:30:24.688" v="1699" actId="26606"/>
          <ac:spMkLst>
            <pc:docMk/>
            <pc:sldMk cId="3315635193" sldId="307"/>
            <ac:spMk id="51" creationId="{13722DD7-BA73-4776-93A3-94491FEF7260}"/>
          </ac:spMkLst>
        </pc:spChg>
        <pc:spChg chg="add del">
          <ac:chgData name="Jacob Cohen" userId="a65e6e0c114edf04" providerId="LiveId" clId="{82272E7C-E02C-40CE-85AD-10DEF797249B}" dt="2020-04-30T22:30:17.422" v="1672" actId="26606"/>
          <ac:spMkLst>
            <pc:docMk/>
            <pc:sldMk cId="3315635193" sldId="307"/>
            <ac:spMk id="54" creationId="{2DAED695-BDE2-495D-B051-6580B9117847}"/>
          </ac:spMkLst>
        </pc:spChg>
        <pc:spChg chg="add del">
          <ac:chgData name="Jacob Cohen" userId="a65e6e0c114edf04" providerId="LiveId" clId="{82272E7C-E02C-40CE-85AD-10DEF797249B}" dt="2020-04-30T22:30:17.952" v="1675" actId="26606"/>
          <ac:spMkLst>
            <pc:docMk/>
            <pc:sldMk cId="3315635193" sldId="307"/>
            <ac:spMk id="57" creationId="{1ED8053C-AF28-403A-90F2-67A100EDECE4}"/>
          </ac:spMkLst>
        </pc:spChg>
        <pc:spChg chg="add del">
          <ac:chgData name="Jacob Cohen" userId="a65e6e0c114edf04" providerId="LiveId" clId="{82272E7C-E02C-40CE-85AD-10DEF797249B}" dt="2020-04-30T22:30:18.363" v="1678" actId="26606"/>
          <ac:spMkLst>
            <pc:docMk/>
            <pc:sldMk cId="3315635193" sldId="307"/>
            <ac:spMk id="62" creationId="{2DAED695-BDE2-495D-B051-6580B9117847}"/>
          </ac:spMkLst>
        </pc:spChg>
        <pc:spChg chg="add del">
          <ac:chgData name="Jacob Cohen" userId="a65e6e0c114edf04" providerId="LiveId" clId="{82272E7C-E02C-40CE-85AD-10DEF797249B}" dt="2020-04-30T22:30:19.959" v="1681" actId="26606"/>
          <ac:spMkLst>
            <pc:docMk/>
            <pc:sldMk cId="3315635193" sldId="307"/>
            <ac:spMk id="65" creationId="{B857B999-089B-4C85-81AC-431415A2023F}"/>
          </ac:spMkLst>
        </pc:spChg>
        <pc:spChg chg="add del">
          <ac:chgData name="Jacob Cohen" userId="a65e6e0c114edf04" providerId="LiveId" clId="{82272E7C-E02C-40CE-85AD-10DEF797249B}" dt="2020-04-30T22:30:20.352" v="1684" actId="26606"/>
          <ac:spMkLst>
            <pc:docMk/>
            <pc:sldMk cId="3315635193" sldId="307"/>
            <ac:spMk id="67" creationId="{F9BB45BB-875C-46C4-8EB3-116E695470F8}"/>
          </ac:spMkLst>
        </pc:spChg>
        <pc:spChg chg="add del">
          <ac:chgData name="Jacob Cohen" userId="a65e6e0c114edf04" providerId="LiveId" clId="{82272E7C-E02C-40CE-85AD-10DEF797249B}" dt="2020-04-30T22:30:20.352" v="1684" actId="26606"/>
          <ac:spMkLst>
            <pc:docMk/>
            <pc:sldMk cId="3315635193" sldId="307"/>
            <ac:spMk id="68" creationId="{8B3694B1-1312-4B28-814F-D678F40ECCC6}"/>
          </ac:spMkLst>
        </pc:spChg>
        <pc:spChg chg="add del">
          <ac:chgData name="Jacob Cohen" userId="a65e6e0c114edf04" providerId="LiveId" clId="{82272E7C-E02C-40CE-85AD-10DEF797249B}" dt="2020-04-30T22:30:20.352" v="1684" actId="26606"/>
          <ac:spMkLst>
            <pc:docMk/>
            <pc:sldMk cId="3315635193" sldId="307"/>
            <ac:spMk id="69" creationId="{7D129406-7638-4F06-A449-C61BF912F7DD}"/>
          </ac:spMkLst>
        </pc:spChg>
        <pc:grpChg chg="add del">
          <ac:chgData name="Jacob Cohen" userId="a65e6e0c114edf04" providerId="LiveId" clId="{82272E7C-E02C-40CE-85AD-10DEF797249B}" dt="2020-04-30T22:30:17.422" v="1672" actId="26606"/>
          <ac:grpSpMkLst>
            <pc:docMk/>
            <pc:sldMk cId="3315635193" sldId="307"/>
            <ac:grpSpMk id="52" creationId="{A593CEE4-E162-4607-B41F-8B5C94E93240}"/>
          </ac:grpSpMkLst>
        </pc:grpChg>
        <pc:grpChg chg="add del">
          <ac:chgData name="Jacob Cohen" userId="a65e6e0c114edf04" providerId="LiveId" clId="{82272E7C-E02C-40CE-85AD-10DEF797249B}" dt="2020-04-30T22:30:18.363" v="1678" actId="26606"/>
          <ac:grpSpMkLst>
            <pc:docMk/>
            <pc:sldMk cId="3315635193" sldId="307"/>
            <ac:grpSpMk id="59" creationId="{A593CEE4-E162-4607-B41F-8B5C94E93240}"/>
          </ac:grpSpMkLst>
        </pc:grpChg>
        <pc:picChg chg="mod">
          <ac:chgData name="Jacob Cohen" userId="a65e6e0c114edf04" providerId="LiveId" clId="{82272E7C-E02C-40CE-85AD-10DEF797249B}" dt="2020-04-30T22:31:55.033" v="1743"/>
          <ac:picMkLst>
            <pc:docMk/>
            <pc:sldMk cId="3315635193" sldId="307"/>
            <ac:picMk id="6" creationId="{E0A76CEE-FEC7-4430-AED0-B123166FAB72}"/>
          </ac:picMkLst>
        </pc:picChg>
        <pc:picChg chg="add del">
          <ac:chgData name="Jacob Cohen" userId="a65e6e0c114edf04" providerId="LiveId" clId="{82272E7C-E02C-40CE-85AD-10DEF797249B}" dt="2020-04-30T22:30:25.443" v="1702" actId="26606"/>
          <ac:picMkLst>
            <pc:docMk/>
            <pc:sldMk cId="3315635193" sldId="307"/>
            <ac:picMk id="37" creationId="{7F487851-BFAF-46D8-A1ED-50CAD6E46F59}"/>
          </ac:picMkLst>
        </pc:picChg>
        <pc:picChg chg="add del">
          <ac:chgData name="Jacob Cohen" userId="a65e6e0c114edf04" providerId="LiveId" clId="{82272E7C-E02C-40CE-85AD-10DEF797249B}" dt="2020-04-30T22:30:24.688" v="1699" actId="26606"/>
          <ac:picMkLst>
            <pc:docMk/>
            <pc:sldMk cId="3315635193" sldId="307"/>
            <ac:picMk id="49" creationId="{7F487851-BFAF-46D8-A1ED-50CAD6E46F59}"/>
          </ac:picMkLst>
        </pc:picChg>
        <pc:cxnChg chg="add del">
          <ac:chgData name="Jacob Cohen" userId="a65e6e0c114edf04" providerId="LiveId" clId="{82272E7C-E02C-40CE-85AD-10DEF797249B}" dt="2020-04-30T22:30:17.422" v="1672" actId="26606"/>
          <ac:cxnSpMkLst>
            <pc:docMk/>
            <pc:sldMk cId="3315635193" sldId="307"/>
            <ac:cxnSpMk id="55" creationId="{9AD20FE8-ED02-4CDE-83B1-A1436305C3DC}"/>
          </ac:cxnSpMkLst>
        </pc:cxnChg>
        <pc:cxnChg chg="add del">
          <ac:chgData name="Jacob Cohen" userId="a65e6e0c114edf04" providerId="LiveId" clId="{82272E7C-E02C-40CE-85AD-10DEF797249B}" dt="2020-04-30T22:30:18.363" v="1678" actId="26606"/>
          <ac:cxnSpMkLst>
            <pc:docMk/>
            <pc:sldMk cId="3315635193" sldId="307"/>
            <ac:cxnSpMk id="63" creationId="{9AD20FE8-ED02-4CDE-83B1-A1436305C3DC}"/>
          </ac:cxnSpMkLst>
        </pc:cxnChg>
      </pc:sldChg>
      <pc:sldChg chg="addSp delSp modSp add mod">
        <pc:chgData name="Jacob Cohen" userId="a65e6e0c114edf04" providerId="LiveId" clId="{82272E7C-E02C-40CE-85AD-10DEF797249B}" dt="2020-04-30T22:43:45.310" v="2012"/>
        <pc:sldMkLst>
          <pc:docMk/>
          <pc:sldMk cId="3034654665" sldId="308"/>
        </pc:sldMkLst>
        <pc:spChg chg="mod">
          <ac:chgData name="Jacob Cohen" userId="a65e6e0c114edf04" providerId="LiveId" clId="{82272E7C-E02C-40CE-85AD-10DEF797249B}" dt="2020-04-30T22:34:36.092" v="1817" actId="20577"/>
          <ac:spMkLst>
            <pc:docMk/>
            <pc:sldMk cId="3034654665" sldId="308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42.759" v="2010"/>
          <ac:spMkLst>
            <pc:docMk/>
            <pc:sldMk cId="3034654665" sldId="308"/>
            <ac:spMk id="8" creationId="{73F0E1FD-D8C6-4623-84D1-8D9A4AAD1318}"/>
          </ac:spMkLst>
        </pc:spChg>
        <pc:spChg chg="add del">
          <ac:chgData name="Jacob Cohen" userId="a65e6e0c114edf04" providerId="LiveId" clId="{82272E7C-E02C-40CE-85AD-10DEF797249B}" dt="2020-04-30T22:43:45.310" v="2012"/>
          <ac:spMkLst>
            <pc:docMk/>
            <pc:sldMk cId="3034654665" sldId="308"/>
            <ac:spMk id="9" creationId="{A164FDA3-3FE1-4030-BB3D-A9675E3AB78F}"/>
          </ac:spMkLst>
        </pc:spChg>
        <pc:picChg chg="mod">
          <ac:chgData name="Jacob Cohen" userId="a65e6e0c114edf04" providerId="LiveId" clId="{82272E7C-E02C-40CE-85AD-10DEF797249B}" dt="2020-04-30T22:34:50.539" v="1818" actId="14826"/>
          <ac:picMkLst>
            <pc:docMk/>
            <pc:sldMk cId="3034654665" sldId="308"/>
            <ac:picMk id="6" creationId="{E0A76CEE-FEC7-4430-AED0-B123166FAB72}"/>
          </ac:picMkLst>
        </pc:picChg>
      </pc:sldChg>
      <pc:sldChg chg="addSp modSp add mod">
        <pc:chgData name="Jacob Cohen" userId="a65e6e0c114edf04" providerId="LiveId" clId="{82272E7C-E02C-40CE-85AD-10DEF797249B}" dt="2020-04-30T22:43:41.740" v="2009"/>
        <pc:sldMkLst>
          <pc:docMk/>
          <pc:sldMk cId="335861696" sldId="309"/>
        </pc:sldMkLst>
        <pc:spChg chg="mod">
          <ac:chgData name="Jacob Cohen" userId="a65e6e0c114edf04" providerId="LiveId" clId="{82272E7C-E02C-40CE-85AD-10DEF797249B}" dt="2020-04-30T22:34:58.119" v="1822" actId="20577"/>
          <ac:spMkLst>
            <pc:docMk/>
            <pc:sldMk cId="335861696" sldId="309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41.740" v="2009"/>
          <ac:spMkLst>
            <pc:docMk/>
            <pc:sldMk cId="335861696" sldId="309"/>
            <ac:spMk id="8" creationId="{3AB8F043-EA36-4D53-A6C7-1DE671C5CC48}"/>
          </ac:spMkLst>
        </pc:spChg>
        <pc:picChg chg="mod">
          <ac:chgData name="Jacob Cohen" userId="a65e6e0c114edf04" providerId="LiveId" clId="{82272E7C-E02C-40CE-85AD-10DEF797249B}" dt="2020-04-30T22:35:02.466" v="1823" actId="14826"/>
          <ac:picMkLst>
            <pc:docMk/>
            <pc:sldMk cId="335861696" sldId="309"/>
            <ac:picMk id="6" creationId="{E0A76CEE-FEC7-4430-AED0-B123166FAB72}"/>
          </ac:picMkLst>
        </pc:picChg>
      </pc:sldChg>
      <pc:sldChg chg="addSp modSp add mod">
        <pc:chgData name="Jacob Cohen" userId="a65e6e0c114edf04" providerId="LiveId" clId="{82272E7C-E02C-40CE-85AD-10DEF797249B}" dt="2020-04-30T22:43:40.651" v="2008"/>
        <pc:sldMkLst>
          <pc:docMk/>
          <pc:sldMk cId="3774354406" sldId="310"/>
        </pc:sldMkLst>
        <pc:spChg chg="mod">
          <ac:chgData name="Jacob Cohen" userId="a65e6e0c114edf04" providerId="LiveId" clId="{82272E7C-E02C-40CE-85AD-10DEF797249B}" dt="2020-04-30T22:35:08.679" v="1829" actId="20577"/>
          <ac:spMkLst>
            <pc:docMk/>
            <pc:sldMk cId="3774354406" sldId="310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40.651" v="2008"/>
          <ac:spMkLst>
            <pc:docMk/>
            <pc:sldMk cId="3774354406" sldId="310"/>
            <ac:spMk id="8" creationId="{5B6670CB-D7FF-48E2-BC3A-3FF41145478A}"/>
          </ac:spMkLst>
        </pc:spChg>
        <pc:picChg chg="mod">
          <ac:chgData name="Jacob Cohen" userId="a65e6e0c114edf04" providerId="LiveId" clId="{82272E7C-E02C-40CE-85AD-10DEF797249B}" dt="2020-04-30T22:35:15.142" v="1830" actId="14826"/>
          <ac:picMkLst>
            <pc:docMk/>
            <pc:sldMk cId="3774354406" sldId="310"/>
            <ac:picMk id="6" creationId="{E0A76CEE-FEC7-4430-AED0-B123166FAB72}"/>
          </ac:picMkLst>
        </pc:picChg>
      </pc:sldChg>
      <pc:sldChg chg="addSp modSp add mod">
        <pc:chgData name="Jacob Cohen" userId="a65e6e0c114edf04" providerId="LiveId" clId="{82272E7C-E02C-40CE-85AD-10DEF797249B}" dt="2020-04-30T22:43:39.679" v="2007"/>
        <pc:sldMkLst>
          <pc:docMk/>
          <pc:sldMk cId="2371275903" sldId="311"/>
        </pc:sldMkLst>
        <pc:spChg chg="mod">
          <ac:chgData name="Jacob Cohen" userId="a65e6e0c114edf04" providerId="LiveId" clId="{82272E7C-E02C-40CE-85AD-10DEF797249B}" dt="2020-04-30T22:35:20.180" v="1839" actId="20577"/>
          <ac:spMkLst>
            <pc:docMk/>
            <pc:sldMk cId="2371275903" sldId="311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39.679" v="2007"/>
          <ac:spMkLst>
            <pc:docMk/>
            <pc:sldMk cId="2371275903" sldId="311"/>
            <ac:spMk id="8" creationId="{696A2987-1DDF-4EC7-9F1A-B70F4C553813}"/>
          </ac:spMkLst>
        </pc:spChg>
        <pc:picChg chg="mod">
          <ac:chgData name="Jacob Cohen" userId="a65e6e0c114edf04" providerId="LiveId" clId="{82272E7C-E02C-40CE-85AD-10DEF797249B}" dt="2020-04-30T22:35:27.071" v="1840" actId="14826"/>
          <ac:picMkLst>
            <pc:docMk/>
            <pc:sldMk cId="2371275903" sldId="311"/>
            <ac:picMk id="6" creationId="{E0A76CEE-FEC7-4430-AED0-B123166FAB72}"/>
          </ac:picMkLst>
        </pc:picChg>
      </pc:sldChg>
      <pc:sldChg chg="addSp modSp add mod ord">
        <pc:chgData name="Jacob Cohen" userId="a65e6e0c114edf04" providerId="LiveId" clId="{82272E7C-E02C-40CE-85AD-10DEF797249B}" dt="2020-04-30T22:43:47.502" v="2014"/>
        <pc:sldMkLst>
          <pc:docMk/>
          <pc:sldMk cId="1963540931" sldId="312"/>
        </pc:sldMkLst>
        <pc:spChg chg="mod">
          <ac:chgData name="Jacob Cohen" userId="a65e6e0c114edf04" providerId="LiveId" clId="{82272E7C-E02C-40CE-85AD-10DEF797249B}" dt="2020-04-30T22:34:19.608" v="1804" actId="20577"/>
          <ac:spMkLst>
            <pc:docMk/>
            <pc:sldMk cId="1963540931" sldId="312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47.502" v="2014"/>
          <ac:spMkLst>
            <pc:docMk/>
            <pc:sldMk cId="1963540931" sldId="312"/>
            <ac:spMk id="8" creationId="{F061BBB7-2499-454A-B641-DA4F3E669ED6}"/>
          </ac:spMkLst>
        </pc:spChg>
        <pc:picChg chg="mod">
          <ac:chgData name="Jacob Cohen" userId="a65e6e0c114edf04" providerId="LiveId" clId="{82272E7C-E02C-40CE-85AD-10DEF797249B}" dt="2020-04-30T22:34:25.297" v="1805" actId="14826"/>
          <ac:picMkLst>
            <pc:docMk/>
            <pc:sldMk cId="1963540931" sldId="312"/>
            <ac:picMk id="6" creationId="{E0A76CEE-FEC7-4430-AED0-B123166FAB72}"/>
          </ac:picMkLst>
        </pc:picChg>
      </pc:sldChg>
      <pc:sldChg chg="addSp modSp add mod">
        <pc:chgData name="Jacob Cohen" userId="a65e6e0c114edf04" providerId="LiveId" clId="{82272E7C-E02C-40CE-85AD-10DEF797249B}" dt="2020-04-30T22:43:39.087" v="2006"/>
        <pc:sldMkLst>
          <pc:docMk/>
          <pc:sldMk cId="2925452070" sldId="313"/>
        </pc:sldMkLst>
        <pc:spChg chg="mod">
          <ac:chgData name="Jacob Cohen" userId="a65e6e0c114edf04" providerId="LiveId" clId="{82272E7C-E02C-40CE-85AD-10DEF797249B}" dt="2020-04-30T22:35:36.420" v="1854" actId="14100"/>
          <ac:spMkLst>
            <pc:docMk/>
            <pc:sldMk cId="2925452070" sldId="313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39.087" v="2006"/>
          <ac:spMkLst>
            <pc:docMk/>
            <pc:sldMk cId="2925452070" sldId="313"/>
            <ac:spMk id="8" creationId="{41496579-E63B-47CE-913C-B35B6B3B47B1}"/>
          </ac:spMkLst>
        </pc:spChg>
        <pc:picChg chg="mod">
          <ac:chgData name="Jacob Cohen" userId="a65e6e0c114edf04" providerId="LiveId" clId="{82272E7C-E02C-40CE-85AD-10DEF797249B}" dt="2020-04-30T22:35:41.960" v="1855" actId="14826"/>
          <ac:picMkLst>
            <pc:docMk/>
            <pc:sldMk cId="2925452070" sldId="313"/>
            <ac:picMk id="6" creationId="{E0A76CEE-FEC7-4430-AED0-B123166FAB72}"/>
          </ac:picMkLst>
        </pc:picChg>
      </pc:sldChg>
      <pc:sldChg chg="addSp modSp add mod ord">
        <pc:chgData name="Jacob Cohen" userId="a65e6e0c114edf04" providerId="LiveId" clId="{82272E7C-E02C-40CE-85AD-10DEF797249B}" dt="2020-04-30T22:43:36.540" v="2004"/>
        <pc:sldMkLst>
          <pc:docMk/>
          <pc:sldMk cId="3214692040" sldId="314"/>
        </pc:sldMkLst>
        <pc:spChg chg="mod">
          <ac:chgData name="Jacob Cohen" userId="a65e6e0c114edf04" providerId="LiveId" clId="{82272E7C-E02C-40CE-85AD-10DEF797249B}" dt="2020-04-30T22:36:52.714" v="1875" actId="20577"/>
          <ac:spMkLst>
            <pc:docMk/>
            <pc:sldMk cId="3214692040" sldId="314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36.540" v="2004"/>
          <ac:spMkLst>
            <pc:docMk/>
            <pc:sldMk cId="3214692040" sldId="314"/>
            <ac:spMk id="8" creationId="{47F5D17D-F045-49FE-BA92-150C5150F2E8}"/>
          </ac:spMkLst>
        </pc:spChg>
        <pc:picChg chg="mod">
          <ac:chgData name="Jacob Cohen" userId="a65e6e0c114edf04" providerId="LiveId" clId="{82272E7C-E02C-40CE-85AD-10DEF797249B}" dt="2020-04-30T22:37:16.887" v="1879" actId="14100"/>
          <ac:picMkLst>
            <pc:docMk/>
            <pc:sldMk cId="3214692040" sldId="314"/>
            <ac:picMk id="6" creationId="{E0A76CEE-FEC7-4430-AED0-B123166FAB72}"/>
          </ac:picMkLst>
        </pc:picChg>
      </pc:sldChg>
      <pc:sldChg chg="addSp modSp add mod">
        <pc:chgData name="Jacob Cohen" userId="a65e6e0c114edf04" providerId="LiveId" clId="{82272E7C-E02C-40CE-85AD-10DEF797249B}" dt="2020-04-30T22:43:35.735" v="2003"/>
        <pc:sldMkLst>
          <pc:docMk/>
          <pc:sldMk cId="792319277" sldId="315"/>
        </pc:sldMkLst>
        <pc:spChg chg="mod">
          <ac:chgData name="Jacob Cohen" userId="a65e6e0c114edf04" providerId="LiveId" clId="{82272E7C-E02C-40CE-85AD-10DEF797249B}" dt="2020-04-30T22:37:29.620" v="1892" actId="20577"/>
          <ac:spMkLst>
            <pc:docMk/>
            <pc:sldMk cId="792319277" sldId="315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35.735" v="2003"/>
          <ac:spMkLst>
            <pc:docMk/>
            <pc:sldMk cId="792319277" sldId="315"/>
            <ac:spMk id="8" creationId="{5A7B7BE8-FD1D-41BC-AB34-D9C824C6D3C6}"/>
          </ac:spMkLst>
        </pc:spChg>
        <pc:picChg chg="mod">
          <ac:chgData name="Jacob Cohen" userId="a65e6e0c114edf04" providerId="LiveId" clId="{82272E7C-E02C-40CE-85AD-10DEF797249B}" dt="2020-04-30T22:37:36.613" v="1893" actId="14826"/>
          <ac:picMkLst>
            <pc:docMk/>
            <pc:sldMk cId="792319277" sldId="315"/>
            <ac:picMk id="6" creationId="{E0A76CEE-FEC7-4430-AED0-B123166FAB72}"/>
          </ac:picMkLst>
        </pc:picChg>
      </pc:sldChg>
      <pc:sldChg chg="addSp modSp add mod">
        <pc:chgData name="Jacob Cohen" userId="a65e6e0c114edf04" providerId="LiveId" clId="{82272E7C-E02C-40CE-85AD-10DEF797249B}" dt="2020-04-30T22:43:34.500" v="2002"/>
        <pc:sldMkLst>
          <pc:docMk/>
          <pc:sldMk cId="4287929690" sldId="316"/>
        </pc:sldMkLst>
        <pc:spChg chg="mod">
          <ac:chgData name="Jacob Cohen" userId="a65e6e0c114edf04" providerId="LiveId" clId="{82272E7C-E02C-40CE-85AD-10DEF797249B}" dt="2020-04-30T22:37:47.013" v="1899" actId="20577"/>
          <ac:spMkLst>
            <pc:docMk/>
            <pc:sldMk cId="4287929690" sldId="316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34.500" v="2002"/>
          <ac:spMkLst>
            <pc:docMk/>
            <pc:sldMk cId="4287929690" sldId="316"/>
            <ac:spMk id="8" creationId="{718DDDA7-F639-485B-A63B-B25606EC88BE}"/>
          </ac:spMkLst>
        </pc:spChg>
        <pc:picChg chg="mod">
          <ac:chgData name="Jacob Cohen" userId="a65e6e0c114edf04" providerId="LiveId" clId="{82272E7C-E02C-40CE-85AD-10DEF797249B}" dt="2020-04-30T22:37:57.335" v="1900" actId="14826"/>
          <ac:picMkLst>
            <pc:docMk/>
            <pc:sldMk cId="4287929690" sldId="316"/>
            <ac:picMk id="6" creationId="{E0A76CEE-FEC7-4430-AED0-B123166FAB72}"/>
          </ac:picMkLst>
        </pc:picChg>
      </pc:sldChg>
      <pc:sldChg chg="addSp modSp add mod">
        <pc:chgData name="Jacob Cohen" userId="a65e6e0c114edf04" providerId="LiveId" clId="{82272E7C-E02C-40CE-85AD-10DEF797249B}" dt="2020-04-30T22:43:33.179" v="2001"/>
        <pc:sldMkLst>
          <pc:docMk/>
          <pc:sldMk cId="3467400530" sldId="317"/>
        </pc:sldMkLst>
        <pc:spChg chg="mod">
          <ac:chgData name="Jacob Cohen" userId="a65e6e0c114edf04" providerId="LiveId" clId="{82272E7C-E02C-40CE-85AD-10DEF797249B}" dt="2020-04-30T22:38:04.725" v="1910" actId="20577"/>
          <ac:spMkLst>
            <pc:docMk/>
            <pc:sldMk cId="3467400530" sldId="317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33.179" v="2001"/>
          <ac:spMkLst>
            <pc:docMk/>
            <pc:sldMk cId="3467400530" sldId="317"/>
            <ac:spMk id="8" creationId="{DD5A47A6-E708-452A-B9BA-926490CC7BFE}"/>
          </ac:spMkLst>
        </pc:spChg>
        <pc:picChg chg="mod">
          <ac:chgData name="Jacob Cohen" userId="a65e6e0c114edf04" providerId="LiveId" clId="{82272E7C-E02C-40CE-85AD-10DEF797249B}" dt="2020-04-30T22:38:23.918" v="1911" actId="14826"/>
          <ac:picMkLst>
            <pc:docMk/>
            <pc:sldMk cId="3467400530" sldId="317"/>
            <ac:picMk id="6" creationId="{E0A76CEE-FEC7-4430-AED0-B123166FAB72}"/>
          </ac:picMkLst>
        </pc:picChg>
      </pc:sldChg>
      <pc:sldChg chg="addSp delSp modSp add mod">
        <pc:chgData name="Jacob Cohen" userId="a65e6e0c114edf04" providerId="LiveId" clId="{82272E7C-E02C-40CE-85AD-10DEF797249B}" dt="2020-04-30T22:43:32.127" v="2000"/>
        <pc:sldMkLst>
          <pc:docMk/>
          <pc:sldMk cId="3434232526" sldId="318"/>
        </pc:sldMkLst>
        <pc:spChg chg="mod">
          <ac:chgData name="Jacob Cohen" userId="a65e6e0c114edf04" providerId="LiveId" clId="{82272E7C-E02C-40CE-85AD-10DEF797249B}" dt="2020-04-30T22:38:30.735" v="1919" actId="20577"/>
          <ac:spMkLst>
            <pc:docMk/>
            <pc:sldMk cId="3434232526" sldId="318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32.127" v="2000"/>
          <ac:spMkLst>
            <pc:docMk/>
            <pc:sldMk cId="3434232526" sldId="318"/>
            <ac:spMk id="8" creationId="{84025431-E1DE-45CB-BDF7-7D91D9F31EDB}"/>
          </ac:spMkLst>
        </pc:spChg>
        <pc:picChg chg="add del">
          <ac:chgData name="Jacob Cohen" userId="a65e6e0c114edf04" providerId="LiveId" clId="{82272E7C-E02C-40CE-85AD-10DEF797249B}" dt="2020-04-30T22:38:35.384" v="1921"/>
          <ac:picMkLst>
            <pc:docMk/>
            <pc:sldMk cId="3434232526" sldId="318"/>
            <ac:picMk id="3" creationId="{4D4FBEC6-2C3E-4974-83A4-BDC566CF5C98}"/>
          </ac:picMkLst>
        </pc:picChg>
        <pc:picChg chg="mod">
          <ac:chgData name="Jacob Cohen" userId="a65e6e0c114edf04" providerId="LiveId" clId="{82272E7C-E02C-40CE-85AD-10DEF797249B}" dt="2020-04-30T22:38:39.428" v="1922" actId="14826"/>
          <ac:picMkLst>
            <pc:docMk/>
            <pc:sldMk cId="3434232526" sldId="318"/>
            <ac:picMk id="6" creationId="{E0A76CEE-FEC7-4430-AED0-B123166FAB72}"/>
          </ac:picMkLst>
        </pc:picChg>
      </pc:sldChg>
      <pc:sldChg chg="addSp delSp modSp add mod">
        <pc:chgData name="Jacob Cohen" userId="a65e6e0c114edf04" providerId="LiveId" clId="{82272E7C-E02C-40CE-85AD-10DEF797249B}" dt="2020-04-30T22:43:29.958" v="1999"/>
        <pc:sldMkLst>
          <pc:docMk/>
          <pc:sldMk cId="4229855132" sldId="319"/>
        </pc:sldMkLst>
        <pc:spChg chg="mod">
          <ac:chgData name="Jacob Cohen" userId="a65e6e0c114edf04" providerId="LiveId" clId="{82272E7C-E02C-40CE-85AD-10DEF797249B}" dt="2020-04-30T22:38:53.305" v="1944" actId="14100"/>
          <ac:spMkLst>
            <pc:docMk/>
            <pc:sldMk cId="4229855132" sldId="319"/>
            <ac:spMk id="2" creationId="{9374356D-EE0F-4569-966C-22390FBEC553}"/>
          </ac:spMkLst>
        </pc:spChg>
        <pc:spChg chg="add">
          <ac:chgData name="Jacob Cohen" userId="a65e6e0c114edf04" providerId="LiveId" clId="{82272E7C-E02C-40CE-85AD-10DEF797249B}" dt="2020-04-30T22:43:29.958" v="1999"/>
          <ac:spMkLst>
            <pc:docMk/>
            <pc:sldMk cId="4229855132" sldId="319"/>
            <ac:spMk id="8" creationId="{26F86139-F7F4-4D48-9786-B362CB274AF8}"/>
          </ac:spMkLst>
        </pc:spChg>
        <pc:picChg chg="add del">
          <ac:chgData name="Jacob Cohen" userId="a65e6e0c114edf04" providerId="LiveId" clId="{82272E7C-E02C-40CE-85AD-10DEF797249B}" dt="2020-04-30T22:38:59.708" v="1946"/>
          <ac:picMkLst>
            <pc:docMk/>
            <pc:sldMk cId="4229855132" sldId="319"/>
            <ac:picMk id="3" creationId="{58401D92-FBAF-47F0-B002-2B39F124A08A}"/>
          </ac:picMkLst>
        </pc:picChg>
        <pc:picChg chg="mod">
          <ac:chgData name="Jacob Cohen" userId="a65e6e0c114edf04" providerId="LiveId" clId="{82272E7C-E02C-40CE-85AD-10DEF797249B}" dt="2020-04-30T22:39:06.131" v="1947" actId="14826"/>
          <ac:picMkLst>
            <pc:docMk/>
            <pc:sldMk cId="4229855132" sldId="319"/>
            <ac:picMk id="6" creationId="{E0A76CEE-FEC7-4430-AED0-B123166FAB72}"/>
          </ac:picMkLst>
        </pc:picChg>
      </pc:sldChg>
      <pc:sldChg chg="addSp delSp modSp add mod">
        <pc:chgData name="Jacob Cohen" userId="a65e6e0c114edf04" providerId="LiveId" clId="{82272E7C-E02C-40CE-85AD-10DEF797249B}" dt="2020-04-30T22:43:29.036" v="1998"/>
        <pc:sldMkLst>
          <pc:docMk/>
          <pc:sldMk cId="556249632" sldId="320"/>
        </pc:sldMkLst>
        <pc:spChg chg="add">
          <ac:chgData name="Jacob Cohen" userId="a65e6e0c114edf04" providerId="LiveId" clId="{82272E7C-E02C-40CE-85AD-10DEF797249B}" dt="2020-04-30T22:43:29.036" v="1998"/>
          <ac:spMkLst>
            <pc:docMk/>
            <pc:sldMk cId="556249632" sldId="320"/>
            <ac:spMk id="8" creationId="{6C1027E8-7FDE-4D50-AABC-D3CFA1A039DE}"/>
          </ac:spMkLst>
        </pc:spChg>
        <pc:picChg chg="add del">
          <ac:chgData name="Jacob Cohen" userId="a65e6e0c114edf04" providerId="LiveId" clId="{82272E7C-E02C-40CE-85AD-10DEF797249B}" dt="2020-04-30T22:39:17.052" v="1950"/>
          <ac:picMkLst>
            <pc:docMk/>
            <pc:sldMk cId="556249632" sldId="320"/>
            <ac:picMk id="3" creationId="{46BE0D9B-448F-4A11-AD8F-230B405CAD34}"/>
          </ac:picMkLst>
        </pc:picChg>
        <pc:picChg chg="mod">
          <ac:chgData name="Jacob Cohen" userId="a65e6e0c114edf04" providerId="LiveId" clId="{82272E7C-E02C-40CE-85AD-10DEF797249B}" dt="2020-04-30T22:39:29.876" v="1954" actId="14100"/>
          <ac:picMkLst>
            <pc:docMk/>
            <pc:sldMk cId="556249632" sldId="320"/>
            <ac:picMk id="6" creationId="{E0A76CEE-FEC7-4430-AED0-B123166FAB72}"/>
          </ac:picMkLst>
        </pc:picChg>
      </pc:sldChg>
      <pc:sldChg chg="addSp delSp add mod">
        <pc:chgData name="Jacob Cohen" userId="a65e6e0c114edf04" providerId="LiveId" clId="{82272E7C-E02C-40CE-85AD-10DEF797249B}" dt="2020-04-30T22:42:27" v="1981"/>
        <pc:sldMkLst>
          <pc:docMk/>
          <pc:sldMk cId="2115109402" sldId="321"/>
        </pc:sldMkLst>
        <pc:spChg chg="add">
          <ac:chgData name="Jacob Cohen" userId="a65e6e0c114edf04" providerId="LiveId" clId="{82272E7C-E02C-40CE-85AD-10DEF797249B}" dt="2020-04-30T22:42:04.292" v="1980"/>
          <ac:spMkLst>
            <pc:docMk/>
            <pc:sldMk cId="2115109402" sldId="321"/>
            <ac:spMk id="10" creationId="{B4FD65FF-9BB1-477D-AB53-0E5D04041CED}"/>
          </ac:spMkLst>
        </pc:spChg>
        <pc:spChg chg="add">
          <ac:chgData name="Jacob Cohen" userId="a65e6e0c114edf04" providerId="LiveId" clId="{82272E7C-E02C-40CE-85AD-10DEF797249B}" dt="2020-04-30T22:42:27" v="1981"/>
          <ac:spMkLst>
            <pc:docMk/>
            <pc:sldMk cId="2115109402" sldId="321"/>
            <ac:spMk id="11" creationId="{4CBE08A3-D1CF-4F44-9B29-51D1739F19F0}"/>
          </ac:spMkLst>
        </pc:spChg>
        <pc:spChg chg="del">
          <ac:chgData name="Jacob Cohen" userId="a65e6e0c114edf04" providerId="LiveId" clId="{82272E7C-E02C-40CE-85AD-10DEF797249B}" dt="2020-04-30T22:42:03.995" v="1979" actId="478"/>
          <ac:spMkLst>
            <pc:docMk/>
            <pc:sldMk cId="2115109402" sldId="321"/>
            <ac:spMk id="33" creationId="{E410B2BA-95CA-48A8-AECB-3B5FF496C11C}"/>
          </ac:spMkLst>
        </pc:spChg>
      </pc:sldChg>
      <pc:sldChg chg="addSp delSp add mod">
        <pc:chgData name="Jacob Cohen" userId="a65e6e0c114edf04" providerId="LiveId" clId="{82272E7C-E02C-40CE-85AD-10DEF797249B}" dt="2020-04-30T22:42:27.675" v="1982"/>
        <pc:sldMkLst>
          <pc:docMk/>
          <pc:sldMk cId="3782529683" sldId="322"/>
        </pc:sldMkLst>
        <pc:spChg chg="del">
          <ac:chgData name="Jacob Cohen" userId="a65e6e0c114edf04" providerId="LiveId" clId="{82272E7C-E02C-40CE-85AD-10DEF797249B}" dt="2020-04-30T22:42:00.581" v="1977" actId="478"/>
          <ac:spMkLst>
            <pc:docMk/>
            <pc:sldMk cId="3782529683" sldId="322"/>
            <ac:spMk id="10" creationId="{6BD1F880-9EED-49B9-B6FB-8D64AAD1B041}"/>
          </ac:spMkLst>
        </pc:spChg>
        <pc:spChg chg="add">
          <ac:chgData name="Jacob Cohen" userId="a65e6e0c114edf04" providerId="LiveId" clId="{82272E7C-E02C-40CE-85AD-10DEF797249B}" dt="2020-04-30T22:42:00.873" v="1978"/>
          <ac:spMkLst>
            <pc:docMk/>
            <pc:sldMk cId="3782529683" sldId="322"/>
            <ac:spMk id="11" creationId="{3B274F26-1E2A-44F1-AAA6-3316444DC0DB}"/>
          </ac:spMkLst>
        </pc:spChg>
        <pc:spChg chg="add">
          <ac:chgData name="Jacob Cohen" userId="a65e6e0c114edf04" providerId="LiveId" clId="{82272E7C-E02C-40CE-85AD-10DEF797249B}" dt="2020-04-30T22:42:27.675" v="1982"/>
          <ac:spMkLst>
            <pc:docMk/>
            <pc:sldMk cId="3782529683" sldId="322"/>
            <ac:spMk id="12" creationId="{B3B82291-AFCA-4FC2-B119-0DE50C2ED2AF}"/>
          </ac:spMkLst>
        </pc:spChg>
      </pc:sldChg>
      <pc:sldChg chg="addSp delSp add mod">
        <pc:chgData name="Jacob Cohen" userId="a65e6e0c114edf04" providerId="LiveId" clId="{82272E7C-E02C-40CE-85AD-10DEF797249B}" dt="2020-04-30T22:42:28.926" v="1983"/>
        <pc:sldMkLst>
          <pc:docMk/>
          <pc:sldMk cId="1082941839" sldId="323"/>
        </pc:sldMkLst>
        <pc:spChg chg="del">
          <ac:chgData name="Jacob Cohen" userId="a65e6e0c114edf04" providerId="LiveId" clId="{82272E7C-E02C-40CE-85AD-10DEF797249B}" dt="2020-04-30T22:41:12.518" v="1960" actId="478"/>
          <ac:spMkLst>
            <pc:docMk/>
            <pc:sldMk cId="1082941839" sldId="323"/>
            <ac:spMk id="10" creationId="{F47C9B05-361A-41B1-AF45-81D5B8EA4D78}"/>
          </ac:spMkLst>
        </pc:spChg>
        <pc:spChg chg="add">
          <ac:chgData name="Jacob Cohen" userId="a65e6e0c114edf04" providerId="LiveId" clId="{82272E7C-E02C-40CE-85AD-10DEF797249B}" dt="2020-04-30T22:41:56.766" v="1976"/>
          <ac:spMkLst>
            <pc:docMk/>
            <pc:sldMk cId="1082941839" sldId="323"/>
            <ac:spMk id="11" creationId="{AC8A247E-26AE-4087-A8C2-28EF6AF0EBE3}"/>
          </ac:spMkLst>
        </pc:spChg>
        <pc:spChg chg="add">
          <ac:chgData name="Jacob Cohen" userId="a65e6e0c114edf04" providerId="LiveId" clId="{82272E7C-E02C-40CE-85AD-10DEF797249B}" dt="2020-04-30T22:42:28.926" v="1983"/>
          <ac:spMkLst>
            <pc:docMk/>
            <pc:sldMk cId="1082941839" sldId="323"/>
            <ac:spMk id="12" creationId="{E03D149E-7FF0-497E-90DC-B9077B773DA3}"/>
          </ac:spMkLst>
        </pc:spChg>
      </pc:sldChg>
      <pc:sldChg chg="addSp delSp add mod">
        <pc:chgData name="Jacob Cohen" userId="a65e6e0c114edf04" providerId="LiveId" clId="{82272E7C-E02C-40CE-85AD-10DEF797249B}" dt="2020-04-30T22:42:29.606" v="1984"/>
        <pc:sldMkLst>
          <pc:docMk/>
          <pc:sldMk cId="3026356793" sldId="324"/>
        </pc:sldMkLst>
        <pc:spChg chg="del">
          <ac:chgData name="Jacob Cohen" userId="a65e6e0c114edf04" providerId="LiveId" clId="{82272E7C-E02C-40CE-85AD-10DEF797249B}" dt="2020-04-30T22:41:54.649" v="1974" actId="478"/>
          <ac:spMkLst>
            <pc:docMk/>
            <pc:sldMk cId="3026356793" sldId="324"/>
            <ac:spMk id="10" creationId="{557A8FBC-DB62-4CAC-87EF-AAF52B48751B}"/>
          </ac:spMkLst>
        </pc:spChg>
        <pc:spChg chg="add">
          <ac:chgData name="Jacob Cohen" userId="a65e6e0c114edf04" providerId="LiveId" clId="{82272E7C-E02C-40CE-85AD-10DEF797249B}" dt="2020-04-30T22:41:54.952" v="1975"/>
          <ac:spMkLst>
            <pc:docMk/>
            <pc:sldMk cId="3026356793" sldId="324"/>
            <ac:spMk id="11" creationId="{B8B37F38-1B0C-4C71-B08E-E58E6C4CCFCD}"/>
          </ac:spMkLst>
        </pc:spChg>
        <pc:spChg chg="add">
          <ac:chgData name="Jacob Cohen" userId="a65e6e0c114edf04" providerId="LiveId" clId="{82272E7C-E02C-40CE-85AD-10DEF797249B}" dt="2020-04-30T22:42:29.606" v="1984"/>
          <ac:spMkLst>
            <pc:docMk/>
            <pc:sldMk cId="3026356793" sldId="324"/>
            <ac:spMk id="12" creationId="{00F08956-FA47-4D8E-8288-C701820AD051}"/>
          </ac:spMkLst>
        </pc:spChg>
      </pc:sldChg>
      <pc:sldChg chg="addSp modSp add mod">
        <pc:chgData name="Jacob Cohen" userId="a65e6e0c114edf04" providerId="LiveId" clId="{82272E7C-E02C-40CE-85AD-10DEF797249B}" dt="2020-04-30T22:42:30.298" v="1985"/>
        <pc:sldMkLst>
          <pc:docMk/>
          <pc:sldMk cId="2383252337" sldId="325"/>
        </pc:sldMkLst>
        <pc:spChg chg="mod">
          <ac:chgData name="Jacob Cohen" userId="a65e6e0c114edf04" providerId="LiveId" clId="{82272E7C-E02C-40CE-85AD-10DEF797249B}" dt="2020-04-30T22:41:20.594" v="1963" actId="207"/>
          <ac:spMkLst>
            <pc:docMk/>
            <pc:sldMk cId="2383252337" sldId="325"/>
            <ac:spMk id="3" creationId="{1A12D60D-C342-4260-BCCD-2FC9087F6A50}"/>
          </ac:spMkLst>
        </pc:spChg>
        <pc:spChg chg="add">
          <ac:chgData name="Jacob Cohen" userId="a65e6e0c114edf04" providerId="LiveId" clId="{82272E7C-E02C-40CE-85AD-10DEF797249B}" dt="2020-04-30T22:42:30.298" v="1985"/>
          <ac:spMkLst>
            <pc:docMk/>
            <pc:sldMk cId="2383252337" sldId="325"/>
            <ac:spMk id="10" creationId="{D94358B1-2A2E-4B6F-BF39-518186C1B50D}"/>
          </ac:spMkLst>
        </pc:spChg>
      </pc:sldChg>
      <pc:sldChg chg="addSp delSp add mod">
        <pc:chgData name="Jacob Cohen" userId="a65e6e0c114edf04" providerId="LiveId" clId="{82272E7C-E02C-40CE-85AD-10DEF797249B}" dt="2020-04-30T22:42:30.994" v="1986"/>
        <pc:sldMkLst>
          <pc:docMk/>
          <pc:sldMk cId="4156746965" sldId="326"/>
        </pc:sldMkLst>
        <pc:spChg chg="del">
          <ac:chgData name="Jacob Cohen" userId="a65e6e0c114edf04" providerId="LiveId" clId="{82272E7C-E02C-40CE-85AD-10DEF797249B}" dt="2020-04-30T22:41:33.073" v="1964" actId="478"/>
          <ac:spMkLst>
            <pc:docMk/>
            <pc:sldMk cId="4156746965" sldId="326"/>
            <ac:spMk id="10" creationId="{A43E9556-5E35-4027-9E17-82AFAFA25AF2}"/>
          </ac:spMkLst>
        </pc:spChg>
        <pc:spChg chg="add">
          <ac:chgData name="Jacob Cohen" userId="a65e6e0c114edf04" providerId="LiveId" clId="{82272E7C-E02C-40CE-85AD-10DEF797249B}" dt="2020-04-30T22:41:33.324" v="1965"/>
          <ac:spMkLst>
            <pc:docMk/>
            <pc:sldMk cId="4156746965" sldId="326"/>
            <ac:spMk id="11" creationId="{038C4E8F-E497-4C0A-8658-3E71B48BF56F}"/>
          </ac:spMkLst>
        </pc:spChg>
        <pc:spChg chg="add">
          <ac:chgData name="Jacob Cohen" userId="a65e6e0c114edf04" providerId="LiveId" clId="{82272E7C-E02C-40CE-85AD-10DEF797249B}" dt="2020-04-30T22:42:30.994" v="1986"/>
          <ac:spMkLst>
            <pc:docMk/>
            <pc:sldMk cId="4156746965" sldId="326"/>
            <ac:spMk id="12" creationId="{9021041A-5D52-46EA-8BD8-F6839D2CFF75}"/>
          </ac:spMkLst>
        </pc:spChg>
      </pc:sldChg>
      <pc:sldChg chg="addSp delSp add mod">
        <pc:chgData name="Jacob Cohen" userId="a65e6e0c114edf04" providerId="LiveId" clId="{82272E7C-E02C-40CE-85AD-10DEF797249B}" dt="2020-04-30T22:42:31.728" v="1987"/>
        <pc:sldMkLst>
          <pc:docMk/>
          <pc:sldMk cId="443902906" sldId="327"/>
        </pc:sldMkLst>
        <pc:spChg chg="del">
          <ac:chgData name="Jacob Cohen" userId="a65e6e0c114edf04" providerId="LiveId" clId="{82272E7C-E02C-40CE-85AD-10DEF797249B}" dt="2020-04-30T22:41:37.842" v="1967" actId="478"/>
          <ac:spMkLst>
            <pc:docMk/>
            <pc:sldMk cId="443902906" sldId="327"/>
            <ac:spMk id="10" creationId="{A4C8B81F-FB74-41D7-8D5B-B21FEBF858AE}"/>
          </ac:spMkLst>
        </pc:spChg>
        <pc:spChg chg="add">
          <ac:chgData name="Jacob Cohen" userId="a65e6e0c114edf04" providerId="LiveId" clId="{82272E7C-E02C-40CE-85AD-10DEF797249B}" dt="2020-04-30T22:41:36.071" v="1966"/>
          <ac:spMkLst>
            <pc:docMk/>
            <pc:sldMk cId="443902906" sldId="327"/>
            <ac:spMk id="11" creationId="{E88C26C8-EB13-453E-A788-1BFD20EB32DC}"/>
          </ac:spMkLst>
        </pc:spChg>
        <pc:spChg chg="add">
          <ac:chgData name="Jacob Cohen" userId="a65e6e0c114edf04" providerId="LiveId" clId="{82272E7C-E02C-40CE-85AD-10DEF797249B}" dt="2020-04-30T22:42:31.728" v="1987"/>
          <ac:spMkLst>
            <pc:docMk/>
            <pc:sldMk cId="443902906" sldId="327"/>
            <ac:spMk id="12" creationId="{56CA4123-8649-4B98-9D52-E05FCA57DAE6}"/>
          </ac:spMkLst>
        </pc:spChg>
      </pc:sldChg>
      <pc:sldChg chg="addSp delSp add mod">
        <pc:chgData name="Jacob Cohen" userId="a65e6e0c114edf04" providerId="LiveId" clId="{82272E7C-E02C-40CE-85AD-10DEF797249B}" dt="2020-04-30T22:42:32.482" v="1988"/>
        <pc:sldMkLst>
          <pc:docMk/>
          <pc:sldMk cId="2340793307" sldId="328"/>
        </pc:sldMkLst>
        <pc:spChg chg="del">
          <ac:chgData name="Jacob Cohen" userId="a65e6e0c114edf04" providerId="LiveId" clId="{82272E7C-E02C-40CE-85AD-10DEF797249B}" dt="2020-04-30T22:41:40.151" v="1968" actId="478"/>
          <ac:spMkLst>
            <pc:docMk/>
            <pc:sldMk cId="2340793307" sldId="328"/>
            <ac:spMk id="10" creationId="{C0AA0C25-CC0D-4289-84B4-354978DD025E}"/>
          </ac:spMkLst>
        </pc:spChg>
        <pc:spChg chg="add">
          <ac:chgData name="Jacob Cohen" userId="a65e6e0c114edf04" providerId="LiveId" clId="{82272E7C-E02C-40CE-85AD-10DEF797249B}" dt="2020-04-30T22:41:40.414" v="1969"/>
          <ac:spMkLst>
            <pc:docMk/>
            <pc:sldMk cId="2340793307" sldId="328"/>
            <ac:spMk id="11" creationId="{8CF15BBE-875A-4500-A1D2-6C290008D4E2}"/>
          </ac:spMkLst>
        </pc:spChg>
        <pc:spChg chg="add">
          <ac:chgData name="Jacob Cohen" userId="a65e6e0c114edf04" providerId="LiveId" clId="{82272E7C-E02C-40CE-85AD-10DEF797249B}" dt="2020-04-30T22:42:32.482" v="1988"/>
          <ac:spMkLst>
            <pc:docMk/>
            <pc:sldMk cId="2340793307" sldId="328"/>
            <ac:spMk id="12" creationId="{E951016F-81B0-4DE4-9082-62C134AA3CF7}"/>
          </ac:spMkLst>
        </pc:spChg>
      </pc:sldChg>
      <pc:sldChg chg="addSp delSp add mod">
        <pc:chgData name="Jacob Cohen" userId="a65e6e0c114edf04" providerId="LiveId" clId="{82272E7C-E02C-40CE-85AD-10DEF797249B}" dt="2020-04-30T22:42:33.251" v="1989"/>
        <pc:sldMkLst>
          <pc:docMk/>
          <pc:sldMk cId="1592612536" sldId="329"/>
        </pc:sldMkLst>
        <pc:spChg chg="add">
          <ac:chgData name="Jacob Cohen" userId="a65e6e0c114edf04" providerId="LiveId" clId="{82272E7C-E02C-40CE-85AD-10DEF797249B}" dt="2020-04-30T22:41:43.274" v="1971"/>
          <ac:spMkLst>
            <pc:docMk/>
            <pc:sldMk cId="1592612536" sldId="329"/>
            <ac:spMk id="10" creationId="{AC9BC768-DCB9-47DB-B740-CEBB66F26447}"/>
          </ac:spMkLst>
        </pc:spChg>
        <pc:spChg chg="add">
          <ac:chgData name="Jacob Cohen" userId="a65e6e0c114edf04" providerId="LiveId" clId="{82272E7C-E02C-40CE-85AD-10DEF797249B}" dt="2020-04-30T22:42:33.251" v="1989"/>
          <ac:spMkLst>
            <pc:docMk/>
            <pc:sldMk cId="1592612536" sldId="329"/>
            <ac:spMk id="11" creationId="{9D8809CB-6358-4B49-A877-158EE30E24C1}"/>
          </ac:spMkLst>
        </pc:spChg>
        <pc:spChg chg="del">
          <ac:chgData name="Jacob Cohen" userId="a65e6e0c114edf04" providerId="LiveId" clId="{82272E7C-E02C-40CE-85AD-10DEF797249B}" dt="2020-04-30T22:41:42.989" v="1970" actId="478"/>
          <ac:spMkLst>
            <pc:docMk/>
            <pc:sldMk cId="1592612536" sldId="329"/>
            <ac:spMk id="17" creationId="{003F605B-BC71-47E7-8CBF-A7FC5FEA8790}"/>
          </ac:spMkLst>
        </pc:spChg>
      </pc:sldChg>
      <pc:sldChg chg="addSp delSp add mod">
        <pc:chgData name="Jacob Cohen" userId="a65e6e0c114edf04" providerId="LiveId" clId="{82272E7C-E02C-40CE-85AD-10DEF797249B}" dt="2020-04-30T22:42:33.962" v="1990"/>
        <pc:sldMkLst>
          <pc:docMk/>
          <pc:sldMk cId="2505062334" sldId="330"/>
        </pc:sldMkLst>
        <pc:spChg chg="del">
          <ac:chgData name="Jacob Cohen" userId="a65e6e0c114edf04" providerId="LiveId" clId="{82272E7C-E02C-40CE-85AD-10DEF797249B}" dt="2020-04-30T22:41:45.733" v="1972" actId="478"/>
          <ac:spMkLst>
            <pc:docMk/>
            <pc:sldMk cId="2505062334" sldId="330"/>
            <ac:spMk id="10" creationId="{1C2FADAA-94DE-4886-A24F-59861D55C9AB}"/>
          </ac:spMkLst>
        </pc:spChg>
        <pc:spChg chg="add">
          <ac:chgData name="Jacob Cohen" userId="a65e6e0c114edf04" providerId="LiveId" clId="{82272E7C-E02C-40CE-85AD-10DEF797249B}" dt="2020-04-30T22:41:46.036" v="1973"/>
          <ac:spMkLst>
            <pc:docMk/>
            <pc:sldMk cId="2505062334" sldId="330"/>
            <ac:spMk id="11" creationId="{6F2E5C41-B0A1-4330-A4B3-13418833A88B}"/>
          </ac:spMkLst>
        </pc:spChg>
        <pc:spChg chg="add">
          <ac:chgData name="Jacob Cohen" userId="a65e6e0c114edf04" providerId="LiveId" clId="{82272E7C-E02C-40CE-85AD-10DEF797249B}" dt="2020-04-30T22:42:33.962" v="1990"/>
          <ac:spMkLst>
            <pc:docMk/>
            <pc:sldMk cId="2505062334" sldId="330"/>
            <ac:spMk id="12" creationId="{E5257EDF-5641-42C1-B087-BAF7FA2C47BE}"/>
          </ac:spMkLst>
        </pc:spChg>
      </pc:sldChg>
      <pc:sldChg chg="modSp add ord">
        <pc:chgData name="Jacob Cohen" userId="a65e6e0c114edf04" providerId="LiveId" clId="{82272E7C-E02C-40CE-85AD-10DEF797249B}" dt="2020-05-01T01:06:42.721" v="2139"/>
        <pc:sldMkLst>
          <pc:docMk/>
          <pc:sldMk cId="915608827" sldId="331"/>
        </pc:sldMkLst>
        <pc:spChg chg="mod">
          <ac:chgData name="Jacob Cohen" userId="a65e6e0c114edf04" providerId="LiveId" clId="{82272E7C-E02C-40CE-85AD-10DEF797249B}" dt="2020-05-01T01:06:42.721" v="2139"/>
          <ac:spMkLst>
            <pc:docMk/>
            <pc:sldMk cId="915608827" sldId="331"/>
            <ac:spMk id="2" creationId="{9374356D-EE0F-4569-966C-22390FBEC553}"/>
          </ac:spMkLst>
        </pc:spChg>
      </pc:sldChg>
      <pc:sldChg chg="addSp delSp modSp new mod ord setBg setClrOvrMap">
        <pc:chgData name="Jacob Cohen" userId="a65e6e0c114edf04" providerId="LiveId" clId="{82272E7C-E02C-40CE-85AD-10DEF797249B}" dt="2020-05-01T01:15:54.164" v="2304"/>
        <pc:sldMkLst>
          <pc:docMk/>
          <pc:sldMk cId="1150921859" sldId="332"/>
        </pc:sldMkLst>
        <pc:spChg chg="mod">
          <ac:chgData name="Jacob Cohen" userId="a65e6e0c114edf04" providerId="LiveId" clId="{82272E7C-E02C-40CE-85AD-10DEF797249B}" dt="2020-05-01T01:09:58.988" v="2241" actId="26606"/>
          <ac:spMkLst>
            <pc:docMk/>
            <pc:sldMk cId="1150921859" sldId="332"/>
            <ac:spMk id="2" creationId="{1D6618E8-794F-445F-A41E-7F69D76FBECB}"/>
          </ac:spMkLst>
        </pc:spChg>
        <pc:spChg chg="del">
          <ac:chgData name="Jacob Cohen" userId="a65e6e0c114edf04" providerId="LiveId" clId="{82272E7C-E02C-40CE-85AD-10DEF797249B}" dt="2020-05-01T01:07:03.900" v="2144" actId="478"/>
          <ac:spMkLst>
            <pc:docMk/>
            <pc:sldMk cId="1150921859" sldId="332"/>
            <ac:spMk id="3" creationId="{B787D004-F540-470F-BF63-F103CAEEC31B}"/>
          </ac:spMkLst>
        </pc:spChg>
        <pc:spChg chg="del mod ord">
          <ac:chgData name="Jacob Cohen" userId="a65e6e0c114edf04" providerId="LiveId" clId="{82272E7C-E02C-40CE-85AD-10DEF797249B}" dt="2020-05-01T01:13:18.762" v="2249" actId="478"/>
          <ac:spMkLst>
            <pc:docMk/>
            <pc:sldMk cId="1150921859" sldId="332"/>
            <ac:spMk id="4" creationId="{3039787E-1929-417E-8EE4-6F3CAD877050}"/>
          </ac:spMkLst>
        </pc:spChg>
        <pc:spChg chg="add del">
          <ac:chgData name="Jacob Cohen" userId="a65e6e0c114edf04" providerId="LiveId" clId="{82272E7C-E02C-40CE-85AD-10DEF797249B}" dt="2020-05-01T01:07:10.847" v="2162" actId="478"/>
          <ac:spMkLst>
            <pc:docMk/>
            <pc:sldMk cId="1150921859" sldId="332"/>
            <ac:spMk id="5" creationId="{7B963076-E2B5-4921-84B7-2C2E7907D875}"/>
          </ac:spMkLst>
        </pc:spChg>
        <pc:spChg chg="add del">
          <ac:chgData name="Jacob Cohen" userId="a65e6e0c114edf04" providerId="LiveId" clId="{82272E7C-E02C-40CE-85AD-10DEF797249B}" dt="2020-05-01T01:07:22.709" v="2165" actId="26606"/>
          <ac:spMkLst>
            <pc:docMk/>
            <pc:sldMk cId="1150921859" sldId="332"/>
            <ac:spMk id="11" creationId="{1DB7C82F-AB7E-4F0C-B829-FA1B9C415180}"/>
          </ac:spMkLst>
        </pc:spChg>
        <pc:spChg chg="add del">
          <ac:chgData name="Jacob Cohen" userId="a65e6e0c114edf04" providerId="LiveId" clId="{82272E7C-E02C-40CE-85AD-10DEF797249B}" dt="2020-05-01T01:09:42.426" v="2238" actId="26606"/>
          <ac:spMkLst>
            <pc:docMk/>
            <pc:sldMk cId="1150921859" sldId="332"/>
            <ac:spMk id="13" creationId="{71B2258F-86CA-4D4D-8270-BC05FCDEBFB3}"/>
          </ac:spMkLst>
        </pc:spChg>
        <pc:spChg chg="add del">
          <ac:chgData name="Jacob Cohen" userId="a65e6e0c114edf04" providerId="LiveId" clId="{82272E7C-E02C-40CE-85AD-10DEF797249B}" dt="2020-05-01T01:09:32.223" v="2215" actId="26606"/>
          <ac:spMkLst>
            <pc:docMk/>
            <pc:sldMk cId="1150921859" sldId="332"/>
            <ac:spMk id="15" creationId="{A4AC5506-6312-4701-8D3C-40187889A947}"/>
          </ac:spMkLst>
        </pc:spChg>
        <pc:spChg chg="add del">
          <ac:chgData name="Jacob Cohen" userId="a65e6e0c114edf04" providerId="LiveId" clId="{82272E7C-E02C-40CE-85AD-10DEF797249B}" dt="2020-05-01T01:09:33.723" v="2219" actId="26606"/>
          <ac:spMkLst>
            <pc:docMk/>
            <pc:sldMk cId="1150921859" sldId="332"/>
            <ac:spMk id="16" creationId="{007891EC-4501-44ED-A8C8-B11B6DB767AB}"/>
          </ac:spMkLst>
        </pc:spChg>
        <pc:spChg chg="add del">
          <ac:chgData name="Jacob Cohen" userId="a65e6e0c114edf04" providerId="LiveId" clId="{82272E7C-E02C-40CE-85AD-10DEF797249B}" dt="2020-05-01T01:09:38.577" v="2229" actId="26606"/>
          <ac:spMkLst>
            <pc:docMk/>
            <pc:sldMk cId="1150921859" sldId="332"/>
            <ac:spMk id="17" creationId="{007891EC-4501-44ED-A8C8-B11B6DB767AB}"/>
          </ac:spMkLst>
        </pc:spChg>
        <pc:spChg chg="add del">
          <ac:chgData name="Jacob Cohen" userId="a65e6e0c114edf04" providerId="LiveId" clId="{82272E7C-E02C-40CE-85AD-10DEF797249B}" dt="2020-05-01T01:09:30.376" v="2209" actId="26606"/>
          <ac:spMkLst>
            <pc:docMk/>
            <pc:sldMk cId="1150921859" sldId="332"/>
            <ac:spMk id="18" creationId="{87CC2527-562A-4F69-B487-4371E5B243E7}"/>
          </ac:spMkLst>
        </pc:spChg>
        <pc:spChg chg="add del">
          <ac:chgData name="Jacob Cohen" userId="a65e6e0c114edf04" providerId="LiveId" clId="{82272E7C-E02C-40CE-85AD-10DEF797249B}" dt="2020-05-01T01:09:34.601" v="2221" actId="26606"/>
          <ac:spMkLst>
            <pc:docMk/>
            <pc:sldMk cId="1150921859" sldId="332"/>
            <ac:spMk id="19" creationId="{A4AC5506-6312-4701-8D3C-40187889A947}"/>
          </ac:spMkLst>
        </pc:spChg>
        <pc:spChg chg="add del">
          <ac:chgData name="Jacob Cohen" userId="a65e6e0c114edf04" providerId="LiveId" clId="{82272E7C-E02C-40CE-85AD-10DEF797249B}" dt="2020-05-01T01:09:34.938" v="2223" actId="26606"/>
          <ac:spMkLst>
            <pc:docMk/>
            <pc:sldMk cId="1150921859" sldId="332"/>
            <ac:spMk id="21" creationId="{007891EC-4501-44ED-A8C8-B11B6DB767AB}"/>
          </ac:spMkLst>
        </pc:spChg>
        <pc:spChg chg="add del">
          <ac:chgData name="Jacob Cohen" userId="a65e6e0c114edf04" providerId="LiveId" clId="{82272E7C-E02C-40CE-85AD-10DEF797249B}" dt="2020-05-01T01:09:31.410" v="2211" actId="26606"/>
          <ac:spMkLst>
            <pc:docMk/>
            <pc:sldMk cId="1150921859" sldId="332"/>
            <ac:spMk id="22" creationId="{79F40191-0F44-4FD1-82CC-ACB507C14BE6}"/>
          </ac:spMkLst>
        </pc:spChg>
        <pc:spChg chg="add del">
          <ac:chgData name="Jacob Cohen" userId="a65e6e0c114edf04" providerId="LiveId" clId="{82272E7C-E02C-40CE-85AD-10DEF797249B}" dt="2020-05-01T01:09:31.410" v="2211" actId="26606"/>
          <ac:spMkLst>
            <pc:docMk/>
            <pc:sldMk cId="1150921859" sldId="332"/>
            <ac:spMk id="23" creationId="{5A59F003-E00A-43F9-91DC-CC54E3B87466}"/>
          </ac:spMkLst>
        </pc:spChg>
        <pc:spChg chg="add del">
          <ac:chgData name="Jacob Cohen" userId="a65e6e0c114edf04" providerId="LiveId" clId="{82272E7C-E02C-40CE-85AD-10DEF797249B}" dt="2020-05-01T01:09:31.410" v="2211" actId="26606"/>
          <ac:spMkLst>
            <pc:docMk/>
            <pc:sldMk cId="1150921859" sldId="332"/>
            <ac:spMk id="24" creationId="{D74A4382-E3AD-430A-9A1F-DFA3E0E77A7D}"/>
          </ac:spMkLst>
        </pc:spChg>
        <pc:spChg chg="add del">
          <ac:chgData name="Jacob Cohen" userId="a65e6e0c114edf04" providerId="LiveId" clId="{82272E7C-E02C-40CE-85AD-10DEF797249B}" dt="2020-05-01T01:09:38.971" v="2231" actId="26606"/>
          <ac:spMkLst>
            <pc:docMk/>
            <pc:sldMk cId="1150921859" sldId="332"/>
            <ac:spMk id="25" creationId="{A4AC5506-6312-4701-8D3C-40187889A947}"/>
          </ac:spMkLst>
        </pc:spChg>
        <pc:spChg chg="add del">
          <ac:chgData name="Jacob Cohen" userId="a65e6e0c114edf04" providerId="LiveId" clId="{82272E7C-E02C-40CE-85AD-10DEF797249B}" dt="2020-05-01T01:09:42.423" v="2237" actId="26606"/>
          <ac:spMkLst>
            <pc:docMk/>
            <pc:sldMk cId="1150921859" sldId="332"/>
            <ac:spMk id="26" creationId="{35555856-9970-4BC3-9AA9-6A917F53AFBD}"/>
          </ac:spMkLst>
        </pc:spChg>
        <pc:spChg chg="add del">
          <ac:chgData name="Jacob Cohen" userId="a65e6e0c114edf04" providerId="LiveId" clId="{82272E7C-E02C-40CE-85AD-10DEF797249B}" dt="2020-05-01T01:09:39.774" v="2233" actId="26606"/>
          <ac:spMkLst>
            <pc:docMk/>
            <pc:sldMk cId="1150921859" sldId="332"/>
            <ac:spMk id="27" creationId="{007891EC-4501-44ED-A8C8-B11B6DB767AB}"/>
          </ac:spMkLst>
        </pc:spChg>
        <pc:spChg chg="add del">
          <ac:chgData name="Jacob Cohen" userId="a65e6e0c114edf04" providerId="LiveId" clId="{82272E7C-E02C-40CE-85AD-10DEF797249B}" dt="2020-05-01T01:09:42.423" v="2237" actId="26606"/>
          <ac:spMkLst>
            <pc:docMk/>
            <pc:sldMk cId="1150921859" sldId="332"/>
            <ac:spMk id="29" creationId="{13722DD7-BA73-4776-93A3-94491FEF7260}"/>
          </ac:spMkLst>
        </pc:spChg>
        <pc:spChg chg="add">
          <ac:chgData name="Jacob Cohen" userId="a65e6e0c114edf04" providerId="LiveId" clId="{82272E7C-E02C-40CE-85AD-10DEF797249B}" dt="2020-05-01T01:13:30.722" v="2252"/>
          <ac:spMkLst>
            <pc:docMk/>
            <pc:sldMk cId="1150921859" sldId="332"/>
            <ac:spMk id="30" creationId="{4D0822C1-AF6B-4427-A55F-7AEFC4F870F2}"/>
          </ac:spMkLst>
        </pc:spChg>
        <pc:spChg chg="add del">
          <ac:chgData name="Jacob Cohen" userId="a65e6e0c114edf04" providerId="LiveId" clId="{82272E7C-E02C-40CE-85AD-10DEF797249B}" dt="2020-05-01T01:09:49.515" v="2240" actId="26606"/>
          <ac:spMkLst>
            <pc:docMk/>
            <pc:sldMk cId="1150921859" sldId="332"/>
            <ac:spMk id="31" creationId="{71B2258F-86CA-4D4D-8270-BC05FCDEBFB3}"/>
          </ac:spMkLst>
        </pc:spChg>
        <pc:spChg chg="add del">
          <ac:chgData name="Jacob Cohen" userId="a65e6e0c114edf04" providerId="LiveId" clId="{82272E7C-E02C-40CE-85AD-10DEF797249B}" dt="2020-05-01T01:09:58.988" v="2241" actId="26606"/>
          <ac:spMkLst>
            <pc:docMk/>
            <pc:sldMk cId="1150921859" sldId="332"/>
            <ac:spMk id="36" creationId="{5A59F003-E00A-43F9-91DC-CC54E3B87466}"/>
          </ac:spMkLst>
        </pc:spChg>
        <pc:spChg chg="add del">
          <ac:chgData name="Jacob Cohen" userId="a65e6e0c114edf04" providerId="LiveId" clId="{82272E7C-E02C-40CE-85AD-10DEF797249B}" dt="2020-05-01T01:09:58.988" v="2241" actId="26606"/>
          <ac:spMkLst>
            <pc:docMk/>
            <pc:sldMk cId="1150921859" sldId="332"/>
            <ac:spMk id="38" creationId="{D74A4382-E3AD-430A-9A1F-DFA3E0E77A7D}"/>
          </ac:spMkLst>
        </pc:spChg>
        <pc:spChg chg="add del">
          <ac:chgData name="Jacob Cohen" userId="a65e6e0c114edf04" providerId="LiveId" clId="{82272E7C-E02C-40CE-85AD-10DEF797249B}" dt="2020-05-01T01:09:58.988" v="2241" actId="26606"/>
          <ac:spMkLst>
            <pc:docMk/>
            <pc:sldMk cId="1150921859" sldId="332"/>
            <ac:spMk id="40" creationId="{79F40191-0F44-4FD1-82CC-ACB507C14BE6}"/>
          </ac:spMkLst>
        </pc:spChg>
        <pc:spChg chg="add">
          <ac:chgData name="Jacob Cohen" userId="a65e6e0c114edf04" providerId="LiveId" clId="{82272E7C-E02C-40CE-85AD-10DEF797249B}" dt="2020-05-01T01:09:58.988" v="2241" actId="26606"/>
          <ac:spMkLst>
            <pc:docMk/>
            <pc:sldMk cId="1150921859" sldId="332"/>
            <ac:spMk id="45" creationId="{6B3BAD04-E614-4C16-8360-019FCF0045AC}"/>
          </ac:spMkLst>
        </pc:spChg>
        <pc:picChg chg="add del mod ord">
          <ac:chgData name="Jacob Cohen" userId="a65e6e0c114edf04" providerId="LiveId" clId="{82272E7C-E02C-40CE-85AD-10DEF797249B}" dt="2020-05-01T01:13:16.773" v="2248" actId="1076"/>
          <ac:picMkLst>
            <pc:docMk/>
            <pc:sldMk cId="1150921859" sldId="332"/>
            <ac:picMk id="6" creationId="{2DA88B16-72A2-47CB-BE95-3C6153243F98}"/>
          </ac:picMkLst>
        </pc:picChg>
        <pc:picChg chg="add del">
          <ac:chgData name="Jacob Cohen" userId="a65e6e0c114edf04" providerId="LiveId" clId="{82272E7C-E02C-40CE-85AD-10DEF797249B}" dt="2020-05-01T01:09:42.423" v="2237" actId="26606"/>
          <ac:picMkLst>
            <pc:docMk/>
            <pc:sldMk cId="1150921859" sldId="332"/>
            <ac:picMk id="28" creationId="{7F487851-BFAF-46D8-A1ED-50CAD6E46F59}"/>
          </ac:picMkLst>
        </pc:picChg>
        <pc:cxnChg chg="add del">
          <ac:chgData name="Jacob Cohen" userId="a65e6e0c114edf04" providerId="LiveId" clId="{82272E7C-E02C-40CE-85AD-10DEF797249B}" dt="2020-05-01T01:09:30.376" v="2209" actId="26606"/>
          <ac:cxnSpMkLst>
            <pc:docMk/>
            <pc:sldMk cId="1150921859" sldId="332"/>
            <ac:cxnSpMk id="20" creationId="{BCDAEC91-5BCE-4B55-9CC0-43EF94CB734B}"/>
          </ac:cxnSpMkLst>
        </pc:cxnChg>
      </pc:sldChg>
      <pc:sldChg chg="add del">
        <pc:chgData name="Jacob Cohen" userId="a65e6e0c114edf04" providerId="LiveId" clId="{82272E7C-E02C-40CE-85AD-10DEF797249B}" dt="2020-05-01T01:06:53.814" v="2142" actId="47"/>
        <pc:sldMkLst>
          <pc:docMk/>
          <pc:sldMk cId="1534053687" sldId="332"/>
        </pc:sldMkLst>
      </pc:sldChg>
      <pc:sldChg chg="addSp delSp modSp add mod">
        <pc:chgData name="Jacob Cohen" userId="a65e6e0c114edf04" providerId="LiveId" clId="{82272E7C-E02C-40CE-85AD-10DEF797249B}" dt="2020-05-01T01:16:26.558" v="2340" actId="20577"/>
        <pc:sldMkLst>
          <pc:docMk/>
          <pc:sldMk cId="1876887571" sldId="333"/>
        </pc:sldMkLst>
        <pc:spChg chg="mod">
          <ac:chgData name="Jacob Cohen" userId="a65e6e0c114edf04" providerId="LiveId" clId="{82272E7C-E02C-40CE-85AD-10DEF797249B}" dt="2020-05-01T01:13:40.276" v="2266" actId="26606"/>
          <ac:spMkLst>
            <pc:docMk/>
            <pc:sldMk cId="1876887571" sldId="333"/>
            <ac:spMk id="2" creationId="{1D6618E8-794F-445F-A41E-7F69D76FBECB}"/>
          </ac:spMkLst>
        </pc:spChg>
        <pc:spChg chg="mod">
          <ac:chgData name="Jacob Cohen" userId="a65e6e0c114edf04" providerId="LiveId" clId="{82272E7C-E02C-40CE-85AD-10DEF797249B}" dt="2020-05-01T01:16:26.558" v="2340" actId="20577"/>
          <ac:spMkLst>
            <pc:docMk/>
            <pc:sldMk cId="1876887571" sldId="333"/>
            <ac:spMk id="3" creationId="{0927F333-BE93-482F-A64C-751E5887DBFB}"/>
          </ac:spMkLst>
        </pc:spChg>
        <pc:spChg chg="del mod">
          <ac:chgData name="Jacob Cohen" userId="a65e6e0c114edf04" providerId="LiveId" clId="{82272E7C-E02C-40CE-85AD-10DEF797249B}" dt="2020-05-01T01:13:44.176" v="2267" actId="478"/>
          <ac:spMkLst>
            <pc:docMk/>
            <pc:sldMk cId="1876887571" sldId="333"/>
            <ac:spMk id="4" creationId="{3039787E-1929-417E-8EE4-6F3CAD877050}"/>
          </ac:spMkLst>
        </pc:spChg>
        <pc:spChg chg="add">
          <ac:chgData name="Jacob Cohen" userId="a65e6e0c114edf04" providerId="LiveId" clId="{82272E7C-E02C-40CE-85AD-10DEF797249B}" dt="2020-05-01T01:13:44.308" v="2268"/>
          <ac:spMkLst>
            <pc:docMk/>
            <pc:sldMk cId="1876887571" sldId="333"/>
            <ac:spMk id="10" creationId="{1509F189-B99C-444B-9358-F3497004416A}"/>
          </ac:spMkLst>
        </pc:spChg>
        <pc:spChg chg="del">
          <ac:chgData name="Jacob Cohen" userId="a65e6e0c114edf04" providerId="LiveId" clId="{82272E7C-E02C-40CE-85AD-10DEF797249B}" dt="2020-05-01T01:13:40.276" v="2266" actId="26606"/>
          <ac:spMkLst>
            <pc:docMk/>
            <pc:sldMk cId="1876887571" sldId="333"/>
            <ac:spMk id="45" creationId="{6B3BAD04-E614-4C16-8360-019FCF0045AC}"/>
          </ac:spMkLst>
        </pc:spChg>
        <pc:spChg chg="add">
          <ac:chgData name="Jacob Cohen" userId="a65e6e0c114edf04" providerId="LiveId" clId="{82272E7C-E02C-40CE-85AD-10DEF797249B}" dt="2020-05-01T01:13:40.276" v="2266" actId="26606"/>
          <ac:spMkLst>
            <pc:docMk/>
            <pc:sldMk cId="1876887571" sldId="333"/>
            <ac:spMk id="50" creationId="{70DFC902-7D23-471A-B557-B6B6917D7A0D}"/>
          </ac:spMkLst>
        </pc:spChg>
        <pc:spChg chg="add">
          <ac:chgData name="Jacob Cohen" userId="a65e6e0c114edf04" providerId="LiveId" clId="{82272E7C-E02C-40CE-85AD-10DEF797249B}" dt="2020-05-01T01:13:40.276" v="2266" actId="26606"/>
          <ac:spMkLst>
            <pc:docMk/>
            <pc:sldMk cId="1876887571" sldId="333"/>
            <ac:spMk id="52" creationId="{A55D5633-D557-4DCA-982C-FF36EB7A1C00}"/>
          </ac:spMkLst>
        </pc:spChg>
        <pc:spChg chg="add">
          <ac:chgData name="Jacob Cohen" userId="a65e6e0c114edf04" providerId="LiveId" clId="{82272E7C-E02C-40CE-85AD-10DEF797249B}" dt="2020-05-01T01:13:40.276" v="2266" actId="26606"/>
          <ac:spMkLst>
            <pc:docMk/>
            <pc:sldMk cId="1876887571" sldId="333"/>
            <ac:spMk id="54" creationId="{450D3AD2-FA80-415F-A9CE-54D884561CD7}"/>
          </ac:spMkLst>
        </pc:spChg>
        <pc:picChg chg="add del">
          <ac:chgData name="Jacob Cohen" userId="a65e6e0c114edf04" providerId="LiveId" clId="{82272E7C-E02C-40CE-85AD-10DEF797249B}" dt="2020-05-01T01:12:55.637" v="2247" actId="478"/>
          <ac:picMkLst>
            <pc:docMk/>
            <pc:sldMk cId="1876887571" sldId="333"/>
            <ac:picMk id="6" creationId="{2DA88B16-72A2-47CB-BE95-3C6153243F98}"/>
          </ac:picMkLst>
        </pc:picChg>
      </pc:sldChg>
      <pc:sldChg chg="addSp delSp modSp add del mod">
        <pc:chgData name="Jacob Cohen" userId="a65e6e0c114edf04" providerId="LiveId" clId="{82272E7C-E02C-40CE-85AD-10DEF797249B}" dt="2020-05-01T01:15:23.165" v="2302" actId="47"/>
        <pc:sldMkLst>
          <pc:docMk/>
          <pc:sldMk cId="704375975" sldId="334"/>
        </pc:sldMkLst>
        <pc:spChg chg="mod">
          <ac:chgData name="Jacob Cohen" userId="a65e6e0c114edf04" providerId="LiveId" clId="{82272E7C-E02C-40CE-85AD-10DEF797249B}" dt="2020-05-01T01:14:19.679" v="2295" actId="20577"/>
          <ac:spMkLst>
            <pc:docMk/>
            <pc:sldMk cId="704375975" sldId="334"/>
            <ac:spMk id="2" creationId="{1D6618E8-794F-445F-A41E-7F69D76FBECB}"/>
          </ac:spMkLst>
        </pc:spChg>
        <pc:picChg chg="del">
          <ac:chgData name="Jacob Cohen" userId="a65e6e0c114edf04" providerId="LiveId" clId="{82272E7C-E02C-40CE-85AD-10DEF797249B}" dt="2020-05-01T01:15:13.824" v="2301" actId="478"/>
          <ac:picMkLst>
            <pc:docMk/>
            <pc:sldMk cId="704375975" sldId="334"/>
            <ac:picMk id="3" creationId="{E8E90655-483B-4F52-8EC7-058F88B1D769}"/>
          </ac:picMkLst>
        </pc:picChg>
        <pc:picChg chg="mod">
          <ac:chgData name="Jacob Cohen" userId="a65e6e0c114edf04" providerId="LiveId" clId="{82272E7C-E02C-40CE-85AD-10DEF797249B}" dt="2020-05-01T01:15:12.803" v="2300" actId="14826"/>
          <ac:picMkLst>
            <pc:docMk/>
            <pc:sldMk cId="704375975" sldId="334"/>
            <ac:picMk id="6" creationId="{2DA88B16-72A2-47CB-BE95-3C6153243F98}"/>
          </ac:picMkLst>
        </pc:picChg>
        <pc:picChg chg="add del">
          <ac:chgData name="Jacob Cohen" userId="a65e6e0c114edf04" providerId="LiveId" clId="{82272E7C-E02C-40CE-85AD-10DEF797249B}" dt="2020-05-01T01:15:10.069" v="2299"/>
          <ac:picMkLst>
            <pc:docMk/>
            <pc:sldMk cId="704375975" sldId="334"/>
            <ac:picMk id="7" creationId="{BCB38FD3-6911-4A9E-97F2-A8EC6E81018E}"/>
          </ac:picMkLst>
        </pc:picChg>
      </pc:sldChg>
      <pc:sldChg chg="add del ord">
        <pc:chgData name="Jacob Cohen" userId="a65e6e0c114edf04" providerId="LiveId" clId="{82272E7C-E02C-40CE-85AD-10DEF797249B}" dt="2020-05-01T01:13:55.978" v="2272" actId="47"/>
        <pc:sldMkLst>
          <pc:docMk/>
          <pc:sldMk cId="807658537" sldId="334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4-30T18:09:45.724" idx="1">
    <p:pos x="10" y="10"/>
    <p:text>4,650 = 10 months * 15 lines of code a day average
</p:text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63B6D1-2E4F-43DC-8133-B271C7E79570}" type="doc">
      <dgm:prSet loTypeId="urn:microsoft.com/office/officeart/2005/8/layout/vList2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90133BA1-5AC5-4F86-A1E3-9DAA4B822763}">
      <dgm:prSet/>
      <dgm:spPr/>
      <dgm:t>
        <a:bodyPr/>
        <a:lstStyle/>
        <a:p>
          <a:pPr rtl="0"/>
          <a:r>
            <a:rPr lang="en-US" b="0" i="0">
              <a:solidFill>
                <a:schemeClr val="bg1"/>
              </a:solidFill>
            </a:rPr>
            <a:t>Steam</a:t>
          </a:r>
          <a:r>
            <a:rPr lang="en-US" b="0" i="0" u="none" strike="noStrike" cap="none" baseline="0" noProof="0">
              <a:solidFill>
                <a:schemeClr val="bg1"/>
              </a:solidFill>
              <a:latin typeface="Arial"/>
              <a:cs typeface="Arial"/>
            </a:rPr>
            <a:t> </a:t>
          </a:r>
          <a:r>
            <a:rPr lang="en-US">
              <a:solidFill>
                <a:schemeClr val="bg1"/>
              </a:solidFill>
              <a:latin typeface="Arial"/>
            </a:rPr>
            <a:t>- $4.3</a:t>
          </a:r>
          <a:r>
            <a:rPr lang="en-US" b="0" i="0" u="none" strike="noStrike" cap="none" baseline="0" noProof="0">
              <a:solidFill>
                <a:schemeClr val="bg1"/>
              </a:solidFill>
              <a:latin typeface="Arial"/>
              <a:cs typeface="Arial"/>
            </a:rPr>
            <a:t> billion</a:t>
          </a:r>
        </a:p>
      </dgm:t>
    </dgm:pt>
    <dgm:pt modelId="{065A1643-60CE-4F78-8091-D1FE5319BD24}" type="parTrans" cxnId="{23CB7D67-65A6-47F0-9CED-9B2B55E7FE98}">
      <dgm:prSet/>
      <dgm:spPr/>
      <dgm:t>
        <a:bodyPr/>
        <a:lstStyle/>
        <a:p>
          <a:endParaRPr lang="en-US"/>
        </a:p>
      </dgm:t>
    </dgm:pt>
    <dgm:pt modelId="{9737C3FC-E58A-4F62-BB69-1CE561F7AE2E}" type="sibTrans" cxnId="{23CB7D67-65A6-47F0-9CED-9B2B55E7FE98}">
      <dgm:prSet/>
      <dgm:spPr/>
      <dgm:t>
        <a:bodyPr/>
        <a:lstStyle/>
        <a:p>
          <a:endParaRPr lang="en-US"/>
        </a:p>
      </dgm:t>
    </dgm:pt>
    <dgm:pt modelId="{8D029DB3-F76A-4A73-8DED-5593E101FA59}">
      <dgm:prSet/>
      <dgm:spPr/>
      <dgm:t>
        <a:bodyPr/>
        <a:lstStyle/>
        <a:p>
          <a:pPr rtl="0"/>
          <a:r>
            <a:rPr lang="en-US" b="0" i="0"/>
            <a:t>Epic Game Store</a:t>
          </a:r>
          <a:r>
            <a:rPr lang="en-US" b="0" i="0">
              <a:latin typeface="Arial"/>
            </a:rPr>
            <a:t> -</a:t>
          </a:r>
          <a:r>
            <a:rPr lang="en-US" b="0" i="0"/>
            <a:t> $931 million</a:t>
          </a:r>
          <a:endParaRPr lang="en-US"/>
        </a:p>
      </dgm:t>
    </dgm:pt>
    <dgm:pt modelId="{D28A9137-3EF2-4CA7-BDC6-C81FCC644E29}" type="parTrans" cxnId="{C68FF412-34FA-4528-9E44-F02F9804BF5E}">
      <dgm:prSet/>
      <dgm:spPr/>
      <dgm:t>
        <a:bodyPr/>
        <a:lstStyle/>
        <a:p>
          <a:endParaRPr lang="en-US"/>
        </a:p>
      </dgm:t>
    </dgm:pt>
    <dgm:pt modelId="{BA7B2EA1-5AAA-4010-94C6-D0C76BC3BBB2}" type="sibTrans" cxnId="{C68FF412-34FA-4528-9E44-F02F9804BF5E}">
      <dgm:prSet/>
      <dgm:spPr/>
      <dgm:t>
        <a:bodyPr/>
        <a:lstStyle/>
        <a:p>
          <a:endParaRPr lang="en-US"/>
        </a:p>
      </dgm:t>
    </dgm:pt>
    <dgm:pt modelId="{48308B6A-E1BE-4CEF-8986-106127A2034D}">
      <dgm:prSet/>
      <dgm:spPr/>
      <dgm:t>
        <a:bodyPr/>
        <a:lstStyle/>
        <a:p>
          <a:pPr rtl="0"/>
          <a:r>
            <a:rPr lang="en-US" b="0" i="0"/>
            <a:t>Microsoft Store</a:t>
          </a:r>
          <a:r>
            <a:rPr lang="en-US">
              <a:latin typeface="Arial"/>
            </a:rPr>
            <a:t> - $9.1 billion (Microsoft Gaming)</a:t>
          </a:r>
          <a:endParaRPr lang="en-US"/>
        </a:p>
      </dgm:t>
    </dgm:pt>
    <dgm:pt modelId="{C8FF2E4F-187E-4FBB-B4DC-257CB7052456}" type="parTrans" cxnId="{B1B06C14-9394-4AC1-BD19-1547E4E43A77}">
      <dgm:prSet/>
      <dgm:spPr/>
      <dgm:t>
        <a:bodyPr/>
        <a:lstStyle/>
        <a:p>
          <a:endParaRPr lang="en-US"/>
        </a:p>
      </dgm:t>
    </dgm:pt>
    <dgm:pt modelId="{6C1B372B-C63F-4A95-A8EA-9B435BB20DB5}" type="sibTrans" cxnId="{B1B06C14-9394-4AC1-BD19-1547E4E43A77}">
      <dgm:prSet/>
      <dgm:spPr/>
      <dgm:t>
        <a:bodyPr/>
        <a:lstStyle/>
        <a:p>
          <a:endParaRPr lang="en-US"/>
        </a:p>
      </dgm:t>
    </dgm:pt>
    <dgm:pt modelId="{910CD889-B5A0-460E-91F4-20E1F4C6559A}">
      <dgm:prSet/>
      <dgm:spPr/>
      <dgm:t>
        <a:bodyPr/>
        <a:lstStyle/>
        <a:p>
          <a:pPr rtl="0"/>
          <a:r>
            <a:rPr lang="en-US" b="0" i="0">
              <a:latin typeface="Arial"/>
            </a:rPr>
            <a:t>Battle.net</a:t>
          </a:r>
          <a:r>
            <a:rPr lang="en-US">
              <a:latin typeface="Arial"/>
            </a:rPr>
            <a:t> - $2.29 billion</a:t>
          </a:r>
          <a:endParaRPr lang="en-US"/>
        </a:p>
      </dgm:t>
    </dgm:pt>
    <dgm:pt modelId="{64A0E2D0-AF1B-479B-B0E8-64A72D2FFF68}" type="parTrans" cxnId="{0D7EF28A-7BBB-48DD-BD37-AD889FA17832}">
      <dgm:prSet/>
      <dgm:spPr/>
      <dgm:t>
        <a:bodyPr/>
        <a:lstStyle/>
        <a:p>
          <a:endParaRPr lang="en-US"/>
        </a:p>
      </dgm:t>
    </dgm:pt>
    <dgm:pt modelId="{36FAE430-0943-4DFD-AA2A-38516266FE04}" type="sibTrans" cxnId="{0D7EF28A-7BBB-48DD-BD37-AD889FA17832}">
      <dgm:prSet/>
      <dgm:spPr/>
      <dgm:t>
        <a:bodyPr/>
        <a:lstStyle/>
        <a:p>
          <a:endParaRPr lang="en-US"/>
        </a:p>
      </dgm:t>
    </dgm:pt>
    <dgm:pt modelId="{A7B7A5EB-1963-40C6-B7D3-107F810ACE28}">
      <dgm:prSet/>
      <dgm:spPr/>
      <dgm:t>
        <a:bodyPr/>
        <a:lstStyle/>
        <a:p>
          <a:pPr rtl="0"/>
          <a:r>
            <a:rPr lang="en-US" b="0" i="0"/>
            <a:t>Apple App Store</a:t>
          </a:r>
          <a:r>
            <a:rPr lang="en-US">
              <a:latin typeface="Arial"/>
            </a:rPr>
            <a:t> - $54.2 billion</a:t>
          </a:r>
          <a:endParaRPr lang="en-US"/>
        </a:p>
      </dgm:t>
    </dgm:pt>
    <dgm:pt modelId="{162BA52F-CAF9-48CD-A224-843B9B4D34BF}" type="parTrans" cxnId="{160DF45D-E51C-4553-AB5B-A832E926C79B}">
      <dgm:prSet/>
      <dgm:spPr/>
      <dgm:t>
        <a:bodyPr/>
        <a:lstStyle/>
        <a:p>
          <a:endParaRPr lang="en-US"/>
        </a:p>
      </dgm:t>
    </dgm:pt>
    <dgm:pt modelId="{56726E30-120F-4D25-9E8F-EEA6C9AED3DC}" type="sibTrans" cxnId="{160DF45D-E51C-4553-AB5B-A832E926C79B}">
      <dgm:prSet/>
      <dgm:spPr/>
      <dgm:t>
        <a:bodyPr/>
        <a:lstStyle/>
        <a:p>
          <a:endParaRPr lang="en-US"/>
        </a:p>
      </dgm:t>
    </dgm:pt>
    <dgm:pt modelId="{C6A7F37C-E535-4FA8-A3E2-8F545F89969A}">
      <dgm:prSet/>
      <dgm:spPr/>
      <dgm:t>
        <a:bodyPr/>
        <a:lstStyle/>
        <a:p>
          <a:pPr rtl="0"/>
          <a:r>
            <a:rPr lang="en-US" b="0" i="0"/>
            <a:t>Origin</a:t>
          </a:r>
          <a:r>
            <a:rPr lang="en-US">
              <a:latin typeface="Arial"/>
            </a:rPr>
            <a:t> - $4.93 billion (EA)</a:t>
          </a:r>
          <a:endParaRPr lang="en-US"/>
        </a:p>
      </dgm:t>
    </dgm:pt>
    <dgm:pt modelId="{C763AED6-1349-45F8-84A1-483ED627BFB2}" type="parTrans" cxnId="{E4FD28AE-FDCA-40F6-9C87-761636414330}">
      <dgm:prSet/>
      <dgm:spPr/>
      <dgm:t>
        <a:bodyPr/>
        <a:lstStyle/>
        <a:p>
          <a:endParaRPr lang="en-US"/>
        </a:p>
      </dgm:t>
    </dgm:pt>
    <dgm:pt modelId="{42B85B5C-3E08-4433-A9C2-9E94CF7B5D35}" type="sibTrans" cxnId="{E4FD28AE-FDCA-40F6-9C87-761636414330}">
      <dgm:prSet/>
      <dgm:spPr/>
      <dgm:t>
        <a:bodyPr/>
        <a:lstStyle/>
        <a:p>
          <a:endParaRPr lang="en-US"/>
        </a:p>
      </dgm:t>
    </dgm:pt>
    <dgm:pt modelId="{958EF68D-2B6D-4F89-B9B1-BE3FE2D5BCE0}">
      <dgm:prSet/>
      <dgm:spPr/>
      <dgm:t>
        <a:bodyPr/>
        <a:lstStyle/>
        <a:p>
          <a:pPr rtl="0"/>
          <a:r>
            <a:rPr lang="en-US" b="0" i="0"/>
            <a:t>Humble Bundle</a:t>
          </a:r>
          <a:r>
            <a:rPr lang="en-US">
              <a:latin typeface="Arial"/>
            </a:rPr>
            <a:t> - $10-50 million</a:t>
          </a:r>
          <a:endParaRPr lang="en-US"/>
        </a:p>
      </dgm:t>
    </dgm:pt>
    <dgm:pt modelId="{4C35734E-F65C-4E63-B42E-1B57623DF91B}" type="parTrans" cxnId="{989B801E-E3CF-4270-AEB4-C3D3AF06C3B5}">
      <dgm:prSet/>
      <dgm:spPr/>
      <dgm:t>
        <a:bodyPr/>
        <a:lstStyle/>
        <a:p>
          <a:endParaRPr lang="en-US"/>
        </a:p>
      </dgm:t>
    </dgm:pt>
    <dgm:pt modelId="{B4D64504-96B8-4410-9F82-7C62A938FD59}" type="sibTrans" cxnId="{989B801E-E3CF-4270-AEB4-C3D3AF06C3B5}">
      <dgm:prSet/>
      <dgm:spPr/>
      <dgm:t>
        <a:bodyPr/>
        <a:lstStyle/>
        <a:p>
          <a:endParaRPr lang="en-US"/>
        </a:p>
      </dgm:t>
    </dgm:pt>
    <dgm:pt modelId="{EE7D5B9F-A92D-4C52-B8A3-D4C9EE6DE10B}">
      <dgm:prSet/>
      <dgm:spPr/>
      <dgm:t>
        <a:bodyPr/>
        <a:lstStyle/>
        <a:p>
          <a:pPr rtl="0"/>
          <a:r>
            <a:rPr lang="en-US" b="0" i="0"/>
            <a:t>Google Play Store</a:t>
          </a:r>
          <a:r>
            <a:rPr lang="en-US">
              <a:latin typeface="Arial"/>
            </a:rPr>
            <a:t> - $29.3 billion</a:t>
          </a:r>
          <a:endParaRPr lang="en-US"/>
        </a:p>
      </dgm:t>
    </dgm:pt>
    <dgm:pt modelId="{0F8BA882-A1C0-46C0-A0CC-45C27E454541}" type="parTrans" cxnId="{2DFA72FE-F070-4BF8-A0C9-FEC7155092B3}">
      <dgm:prSet/>
      <dgm:spPr/>
      <dgm:t>
        <a:bodyPr/>
        <a:lstStyle/>
        <a:p>
          <a:endParaRPr lang="en-US"/>
        </a:p>
      </dgm:t>
    </dgm:pt>
    <dgm:pt modelId="{2196EBD3-8F49-48F3-A686-F894B91620FD}" type="sibTrans" cxnId="{2DFA72FE-F070-4BF8-A0C9-FEC7155092B3}">
      <dgm:prSet/>
      <dgm:spPr/>
      <dgm:t>
        <a:bodyPr/>
        <a:lstStyle/>
        <a:p>
          <a:endParaRPr lang="en-US"/>
        </a:p>
      </dgm:t>
    </dgm:pt>
    <dgm:pt modelId="{4B57A233-D0E2-49A6-8B6D-8A47BB2F81B8}">
      <dgm:prSet/>
      <dgm:spPr/>
      <dgm:t>
        <a:bodyPr/>
        <a:lstStyle/>
        <a:p>
          <a:pPr rtl="0"/>
          <a:r>
            <a:rPr lang="en-US" b="0" i="0"/>
            <a:t>GOG</a:t>
          </a:r>
          <a:r>
            <a:rPr lang="en-US">
              <a:latin typeface="Arial"/>
            </a:rPr>
            <a:t> - $109.3 million</a:t>
          </a:r>
          <a:endParaRPr lang="en-US"/>
        </a:p>
      </dgm:t>
    </dgm:pt>
    <dgm:pt modelId="{82BCB1DB-0270-4A27-87A8-1F7A0A06F4D5}" type="parTrans" cxnId="{F1F7415D-105F-4816-9700-1C8F246E243E}">
      <dgm:prSet/>
      <dgm:spPr/>
      <dgm:t>
        <a:bodyPr/>
        <a:lstStyle/>
        <a:p>
          <a:endParaRPr lang="en-US"/>
        </a:p>
      </dgm:t>
    </dgm:pt>
    <dgm:pt modelId="{0C6A6C84-5048-485C-8591-C7BADF160422}" type="sibTrans" cxnId="{F1F7415D-105F-4816-9700-1C8F246E243E}">
      <dgm:prSet/>
      <dgm:spPr/>
      <dgm:t>
        <a:bodyPr/>
        <a:lstStyle/>
        <a:p>
          <a:endParaRPr lang="en-US"/>
        </a:p>
      </dgm:t>
    </dgm:pt>
    <dgm:pt modelId="{8A21BB88-373A-493D-8435-C9A9301C8AB7}">
      <dgm:prSet/>
      <dgm:spPr/>
      <dgm:t>
        <a:bodyPr/>
        <a:lstStyle/>
        <a:p>
          <a:r>
            <a:rPr lang="en-US" b="0" i="0" err="1">
              <a:latin typeface="Arial"/>
            </a:rPr>
            <a:t>Uplay</a:t>
          </a:r>
          <a:r>
            <a:rPr lang="en-US" b="0" i="0">
              <a:latin typeface="Arial"/>
            </a:rPr>
            <a:t> – $1.9 billion</a:t>
          </a:r>
          <a:endParaRPr lang="en-US"/>
        </a:p>
      </dgm:t>
    </dgm:pt>
    <dgm:pt modelId="{96C74420-D398-412B-8E4B-B8DD0C8B685F}" type="parTrans" cxnId="{83CA0BF8-DD30-4827-ABDA-2874176DF6E1}">
      <dgm:prSet/>
      <dgm:spPr/>
      <dgm:t>
        <a:bodyPr/>
        <a:lstStyle/>
        <a:p>
          <a:endParaRPr lang="en-US"/>
        </a:p>
      </dgm:t>
    </dgm:pt>
    <dgm:pt modelId="{17E176A0-6BC7-4268-A2EE-A6B69789D80E}" type="sibTrans" cxnId="{83CA0BF8-DD30-4827-ABDA-2874176DF6E1}">
      <dgm:prSet/>
      <dgm:spPr/>
      <dgm:t>
        <a:bodyPr/>
        <a:lstStyle/>
        <a:p>
          <a:endParaRPr lang="en-US"/>
        </a:p>
      </dgm:t>
    </dgm:pt>
    <dgm:pt modelId="{27E4A194-12B5-4B33-BC46-DCFC85B34032}" type="pres">
      <dgm:prSet presAssocID="{6B63B6D1-2E4F-43DC-8133-B271C7E79570}" presName="linear" presStyleCnt="0">
        <dgm:presLayoutVars>
          <dgm:animLvl val="lvl"/>
          <dgm:resizeHandles val="exact"/>
        </dgm:presLayoutVars>
      </dgm:prSet>
      <dgm:spPr/>
    </dgm:pt>
    <dgm:pt modelId="{6D43D648-A649-4429-AF15-FF836985287A}" type="pres">
      <dgm:prSet presAssocID="{A7B7A5EB-1963-40C6-B7D3-107F810ACE28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DE59A086-CB03-4578-8188-37D2534FD7C7}" type="pres">
      <dgm:prSet presAssocID="{56726E30-120F-4D25-9E8F-EEA6C9AED3DC}" presName="spacer" presStyleCnt="0"/>
      <dgm:spPr/>
    </dgm:pt>
    <dgm:pt modelId="{19D2770A-2919-432B-B85E-A1AE939CA3FE}" type="pres">
      <dgm:prSet presAssocID="{EE7D5B9F-A92D-4C52-B8A3-D4C9EE6DE10B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DEBAC351-B1E6-4878-A617-582037685B44}" type="pres">
      <dgm:prSet presAssocID="{2196EBD3-8F49-48F3-A686-F894B91620FD}" presName="spacer" presStyleCnt="0"/>
      <dgm:spPr/>
    </dgm:pt>
    <dgm:pt modelId="{56F30646-27D1-46E2-A5D0-A3959CE30115}" type="pres">
      <dgm:prSet presAssocID="{48308B6A-E1BE-4CEF-8986-106127A2034D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D72BF201-33BC-4E6C-A9E4-D2A62B0361A3}" type="pres">
      <dgm:prSet presAssocID="{6C1B372B-C63F-4A95-A8EA-9B435BB20DB5}" presName="spacer" presStyleCnt="0"/>
      <dgm:spPr/>
    </dgm:pt>
    <dgm:pt modelId="{5FE44A84-9B59-4E88-BA47-0DF3FCB1F71F}" type="pres">
      <dgm:prSet presAssocID="{C6A7F37C-E535-4FA8-A3E2-8F545F89969A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033A2C94-9FCA-4C52-AD41-99E43CA774E4}" type="pres">
      <dgm:prSet presAssocID="{42B85B5C-3E08-4433-A9C2-9E94CF7B5D35}" presName="spacer" presStyleCnt="0"/>
      <dgm:spPr/>
    </dgm:pt>
    <dgm:pt modelId="{78B30033-E611-4C96-A0D6-D82397BDF394}" type="pres">
      <dgm:prSet presAssocID="{90133BA1-5AC5-4F86-A1E3-9DAA4B822763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CD787AA2-5C49-4EAD-8239-051ADA32CC6B}" type="pres">
      <dgm:prSet presAssocID="{9737C3FC-E58A-4F62-BB69-1CE561F7AE2E}" presName="spacer" presStyleCnt="0"/>
      <dgm:spPr/>
    </dgm:pt>
    <dgm:pt modelId="{E78DF1EE-B23E-4690-9446-50B244F46C8B}" type="pres">
      <dgm:prSet presAssocID="{910CD889-B5A0-460E-91F4-20E1F4C6559A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AA595A49-6013-4228-90B8-F58B5D420C4B}" type="pres">
      <dgm:prSet presAssocID="{36FAE430-0943-4DFD-AA2A-38516266FE04}" presName="spacer" presStyleCnt="0"/>
      <dgm:spPr/>
    </dgm:pt>
    <dgm:pt modelId="{DFA5A7E1-A7E0-4D9E-BBBB-58BF4AD67F22}" type="pres">
      <dgm:prSet presAssocID="{8A21BB88-373A-493D-8435-C9A9301C8AB7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A946CF9D-CEF9-4981-8462-B64EE058AAE9}" type="pres">
      <dgm:prSet presAssocID="{17E176A0-6BC7-4268-A2EE-A6B69789D80E}" presName="spacer" presStyleCnt="0"/>
      <dgm:spPr/>
    </dgm:pt>
    <dgm:pt modelId="{30829191-4367-4579-9719-AA2627B78CE6}" type="pres">
      <dgm:prSet presAssocID="{8D029DB3-F76A-4A73-8DED-5593E101FA59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9EEC0813-CB30-455E-A21B-3356C662ACE0}" type="pres">
      <dgm:prSet presAssocID="{BA7B2EA1-5AAA-4010-94C6-D0C76BC3BBB2}" presName="spacer" presStyleCnt="0"/>
      <dgm:spPr/>
    </dgm:pt>
    <dgm:pt modelId="{DD8E2BAA-EEDC-4850-A1EC-14F2B7C01AD1}" type="pres">
      <dgm:prSet presAssocID="{4B57A233-D0E2-49A6-8B6D-8A47BB2F81B8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C557CD33-51D8-4B9B-AE3B-8BCDF71512AF}" type="pres">
      <dgm:prSet presAssocID="{0C6A6C84-5048-485C-8591-C7BADF160422}" presName="spacer" presStyleCnt="0"/>
      <dgm:spPr/>
    </dgm:pt>
    <dgm:pt modelId="{F27AB242-6AF9-43B6-96A8-8572E8304147}" type="pres">
      <dgm:prSet presAssocID="{958EF68D-2B6D-4F89-B9B1-BE3FE2D5BCE0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D66AC306-8E38-4883-8B63-3A2632A88E43}" type="presOf" srcId="{EE7D5B9F-A92D-4C52-B8A3-D4C9EE6DE10B}" destId="{19D2770A-2919-432B-B85E-A1AE939CA3FE}" srcOrd="0" destOrd="0" presId="urn:microsoft.com/office/officeart/2005/8/layout/vList2"/>
    <dgm:cxn modelId="{C68FF412-34FA-4528-9E44-F02F9804BF5E}" srcId="{6B63B6D1-2E4F-43DC-8133-B271C7E79570}" destId="{8D029DB3-F76A-4A73-8DED-5593E101FA59}" srcOrd="7" destOrd="0" parTransId="{D28A9137-3EF2-4CA7-BDC6-C81FCC644E29}" sibTransId="{BA7B2EA1-5AAA-4010-94C6-D0C76BC3BBB2}"/>
    <dgm:cxn modelId="{B1B06C14-9394-4AC1-BD19-1547E4E43A77}" srcId="{6B63B6D1-2E4F-43DC-8133-B271C7E79570}" destId="{48308B6A-E1BE-4CEF-8986-106127A2034D}" srcOrd="2" destOrd="0" parTransId="{C8FF2E4F-187E-4FBB-B4DC-257CB7052456}" sibTransId="{6C1B372B-C63F-4A95-A8EA-9B435BB20DB5}"/>
    <dgm:cxn modelId="{989B801E-E3CF-4270-AEB4-C3D3AF06C3B5}" srcId="{6B63B6D1-2E4F-43DC-8133-B271C7E79570}" destId="{958EF68D-2B6D-4F89-B9B1-BE3FE2D5BCE0}" srcOrd="9" destOrd="0" parTransId="{4C35734E-F65C-4E63-B42E-1B57623DF91B}" sibTransId="{B4D64504-96B8-4410-9F82-7C62A938FD59}"/>
    <dgm:cxn modelId="{C19B002B-1FA1-4F0D-8AD8-D1678214FEE5}" type="presOf" srcId="{C6A7F37C-E535-4FA8-A3E2-8F545F89969A}" destId="{5FE44A84-9B59-4E88-BA47-0DF3FCB1F71F}" srcOrd="0" destOrd="0" presId="urn:microsoft.com/office/officeart/2005/8/layout/vList2"/>
    <dgm:cxn modelId="{039C7432-BB13-4E4D-8E9A-77BD0969BC2C}" type="presOf" srcId="{4B57A233-D0E2-49A6-8B6D-8A47BB2F81B8}" destId="{DD8E2BAA-EEDC-4850-A1EC-14F2B7C01AD1}" srcOrd="0" destOrd="0" presId="urn:microsoft.com/office/officeart/2005/8/layout/vList2"/>
    <dgm:cxn modelId="{F1F7415D-105F-4816-9700-1C8F246E243E}" srcId="{6B63B6D1-2E4F-43DC-8133-B271C7E79570}" destId="{4B57A233-D0E2-49A6-8B6D-8A47BB2F81B8}" srcOrd="8" destOrd="0" parTransId="{82BCB1DB-0270-4A27-87A8-1F7A0A06F4D5}" sibTransId="{0C6A6C84-5048-485C-8591-C7BADF160422}"/>
    <dgm:cxn modelId="{160DF45D-E51C-4553-AB5B-A832E926C79B}" srcId="{6B63B6D1-2E4F-43DC-8133-B271C7E79570}" destId="{A7B7A5EB-1963-40C6-B7D3-107F810ACE28}" srcOrd="0" destOrd="0" parTransId="{162BA52F-CAF9-48CD-A224-843B9B4D34BF}" sibTransId="{56726E30-120F-4D25-9E8F-EEA6C9AED3DC}"/>
    <dgm:cxn modelId="{775DA05E-3147-484E-8677-935DDD46A74A}" type="presOf" srcId="{90133BA1-5AC5-4F86-A1E3-9DAA4B822763}" destId="{78B30033-E611-4C96-A0D6-D82397BDF394}" srcOrd="0" destOrd="0" presId="urn:microsoft.com/office/officeart/2005/8/layout/vList2"/>
    <dgm:cxn modelId="{617EF566-2146-49EB-AFCF-9CA18DA09E74}" type="presOf" srcId="{48308B6A-E1BE-4CEF-8986-106127A2034D}" destId="{56F30646-27D1-46E2-A5D0-A3959CE30115}" srcOrd="0" destOrd="0" presId="urn:microsoft.com/office/officeart/2005/8/layout/vList2"/>
    <dgm:cxn modelId="{23CB7D67-65A6-47F0-9CED-9B2B55E7FE98}" srcId="{6B63B6D1-2E4F-43DC-8133-B271C7E79570}" destId="{90133BA1-5AC5-4F86-A1E3-9DAA4B822763}" srcOrd="4" destOrd="0" parTransId="{065A1643-60CE-4F78-8091-D1FE5319BD24}" sibTransId="{9737C3FC-E58A-4F62-BB69-1CE561F7AE2E}"/>
    <dgm:cxn modelId="{3E48C247-7358-4C09-95EE-3F837B638475}" type="presOf" srcId="{958EF68D-2B6D-4F89-B9B1-BE3FE2D5BCE0}" destId="{F27AB242-6AF9-43B6-96A8-8572E8304147}" srcOrd="0" destOrd="0" presId="urn:microsoft.com/office/officeart/2005/8/layout/vList2"/>
    <dgm:cxn modelId="{0D7EF28A-7BBB-48DD-BD37-AD889FA17832}" srcId="{6B63B6D1-2E4F-43DC-8133-B271C7E79570}" destId="{910CD889-B5A0-460E-91F4-20E1F4C6559A}" srcOrd="5" destOrd="0" parTransId="{64A0E2D0-AF1B-479B-B0E8-64A72D2FFF68}" sibTransId="{36FAE430-0943-4DFD-AA2A-38516266FE04}"/>
    <dgm:cxn modelId="{AD75128E-A70F-47F8-B638-31AA2A9F9BBB}" type="presOf" srcId="{8A21BB88-373A-493D-8435-C9A9301C8AB7}" destId="{DFA5A7E1-A7E0-4D9E-BBBB-58BF4AD67F22}" srcOrd="0" destOrd="0" presId="urn:microsoft.com/office/officeart/2005/8/layout/vList2"/>
    <dgm:cxn modelId="{A6893398-F0CE-4006-8126-27FC58B22181}" type="presOf" srcId="{6B63B6D1-2E4F-43DC-8133-B271C7E79570}" destId="{27E4A194-12B5-4B33-BC46-DCFC85B34032}" srcOrd="0" destOrd="0" presId="urn:microsoft.com/office/officeart/2005/8/layout/vList2"/>
    <dgm:cxn modelId="{E4FD28AE-FDCA-40F6-9C87-761636414330}" srcId="{6B63B6D1-2E4F-43DC-8133-B271C7E79570}" destId="{C6A7F37C-E535-4FA8-A3E2-8F545F89969A}" srcOrd="3" destOrd="0" parTransId="{C763AED6-1349-45F8-84A1-483ED627BFB2}" sibTransId="{42B85B5C-3E08-4433-A9C2-9E94CF7B5D35}"/>
    <dgm:cxn modelId="{2DC647CE-4A12-4735-9CC8-80B8E4B99343}" type="presOf" srcId="{A7B7A5EB-1963-40C6-B7D3-107F810ACE28}" destId="{6D43D648-A649-4429-AF15-FF836985287A}" srcOrd="0" destOrd="0" presId="urn:microsoft.com/office/officeart/2005/8/layout/vList2"/>
    <dgm:cxn modelId="{2ACD60E9-A3D9-4155-99E5-8C3B2D3768C1}" type="presOf" srcId="{910CD889-B5A0-460E-91F4-20E1F4C6559A}" destId="{E78DF1EE-B23E-4690-9446-50B244F46C8B}" srcOrd="0" destOrd="0" presId="urn:microsoft.com/office/officeart/2005/8/layout/vList2"/>
    <dgm:cxn modelId="{83CA0BF8-DD30-4827-ABDA-2874176DF6E1}" srcId="{6B63B6D1-2E4F-43DC-8133-B271C7E79570}" destId="{8A21BB88-373A-493D-8435-C9A9301C8AB7}" srcOrd="6" destOrd="0" parTransId="{96C74420-D398-412B-8E4B-B8DD0C8B685F}" sibTransId="{17E176A0-6BC7-4268-A2EE-A6B69789D80E}"/>
    <dgm:cxn modelId="{18144DFE-54B4-4158-A63D-20F52BF2BA3A}" type="presOf" srcId="{8D029DB3-F76A-4A73-8DED-5593E101FA59}" destId="{30829191-4367-4579-9719-AA2627B78CE6}" srcOrd="0" destOrd="0" presId="urn:microsoft.com/office/officeart/2005/8/layout/vList2"/>
    <dgm:cxn modelId="{2DFA72FE-F070-4BF8-A0C9-FEC7155092B3}" srcId="{6B63B6D1-2E4F-43DC-8133-B271C7E79570}" destId="{EE7D5B9F-A92D-4C52-B8A3-D4C9EE6DE10B}" srcOrd="1" destOrd="0" parTransId="{0F8BA882-A1C0-46C0-A0CC-45C27E454541}" sibTransId="{2196EBD3-8F49-48F3-A686-F894B91620FD}"/>
    <dgm:cxn modelId="{B0128D95-D4B0-4CE3-BD6A-4174FEA6B9C8}" type="presParOf" srcId="{27E4A194-12B5-4B33-BC46-DCFC85B34032}" destId="{6D43D648-A649-4429-AF15-FF836985287A}" srcOrd="0" destOrd="0" presId="urn:microsoft.com/office/officeart/2005/8/layout/vList2"/>
    <dgm:cxn modelId="{B5506C8C-E1B2-44A3-A2DD-16F7632000E7}" type="presParOf" srcId="{27E4A194-12B5-4B33-BC46-DCFC85B34032}" destId="{DE59A086-CB03-4578-8188-37D2534FD7C7}" srcOrd="1" destOrd="0" presId="urn:microsoft.com/office/officeart/2005/8/layout/vList2"/>
    <dgm:cxn modelId="{04186208-D04F-4244-AE34-A228BAEF5309}" type="presParOf" srcId="{27E4A194-12B5-4B33-BC46-DCFC85B34032}" destId="{19D2770A-2919-432B-B85E-A1AE939CA3FE}" srcOrd="2" destOrd="0" presId="urn:microsoft.com/office/officeart/2005/8/layout/vList2"/>
    <dgm:cxn modelId="{38F3C1CB-284C-4B00-B586-ABC8BC7B681D}" type="presParOf" srcId="{27E4A194-12B5-4B33-BC46-DCFC85B34032}" destId="{DEBAC351-B1E6-4878-A617-582037685B44}" srcOrd="3" destOrd="0" presId="urn:microsoft.com/office/officeart/2005/8/layout/vList2"/>
    <dgm:cxn modelId="{3BA58EBA-7EE1-4041-83EF-2A71ACADEAD2}" type="presParOf" srcId="{27E4A194-12B5-4B33-BC46-DCFC85B34032}" destId="{56F30646-27D1-46E2-A5D0-A3959CE30115}" srcOrd="4" destOrd="0" presId="urn:microsoft.com/office/officeart/2005/8/layout/vList2"/>
    <dgm:cxn modelId="{48629794-87E5-48DC-B4C7-A5F327C223C1}" type="presParOf" srcId="{27E4A194-12B5-4B33-BC46-DCFC85B34032}" destId="{D72BF201-33BC-4E6C-A9E4-D2A62B0361A3}" srcOrd="5" destOrd="0" presId="urn:microsoft.com/office/officeart/2005/8/layout/vList2"/>
    <dgm:cxn modelId="{DDB277F8-CEC5-45F4-ACD3-49AEC556BE68}" type="presParOf" srcId="{27E4A194-12B5-4B33-BC46-DCFC85B34032}" destId="{5FE44A84-9B59-4E88-BA47-0DF3FCB1F71F}" srcOrd="6" destOrd="0" presId="urn:microsoft.com/office/officeart/2005/8/layout/vList2"/>
    <dgm:cxn modelId="{04B26299-68BF-4791-BEB0-FF8757A67E61}" type="presParOf" srcId="{27E4A194-12B5-4B33-BC46-DCFC85B34032}" destId="{033A2C94-9FCA-4C52-AD41-99E43CA774E4}" srcOrd="7" destOrd="0" presId="urn:microsoft.com/office/officeart/2005/8/layout/vList2"/>
    <dgm:cxn modelId="{93B73A88-7F02-4602-B2B1-686619D6FDB7}" type="presParOf" srcId="{27E4A194-12B5-4B33-BC46-DCFC85B34032}" destId="{78B30033-E611-4C96-A0D6-D82397BDF394}" srcOrd="8" destOrd="0" presId="urn:microsoft.com/office/officeart/2005/8/layout/vList2"/>
    <dgm:cxn modelId="{F3AF7B28-B71D-4C7A-9D0F-F4863C4A69BB}" type="presParOf" srcId="{27E4A194-12B5-4B33-BC46-DCFC85B34032}" destId="{CD787AA2-5C49-4EAD-8239-051ADA32CC6B}" srcOrd="9" destOrd="0" presId="urn:microsoft.com/office/officeart/2005/8/layout/vList2"/>
    <dgm:cxn modelId="{49AC73DE-DC69-42E4-8053-01FA862F7FBC}" type="presParOf" srcId="{27E4A194-12B5-4B33-BC46-DCFC85B34032}" destId="{E78DF1EE-B23E-4690-9446-50B244F46C8B}" srcOrd="10" destOrd="0" presId="urn:microsoft.com/office/officeart/2005/8/layout/vList2"/>
    <dgm:cxn modelId="{CEF30D0C-62E2-4B65-AECF-FD34E0C0F5D4}" type="presParOf" srcId="{27E4A194-12B5-4B33-BC46-DCFC85B34032}" destId="{AA595A49-6013-4228-90B8-F58B5D420C4B}" srcOrd="11" destOrd="0" presId="urn:microsoft.com/office/officeart/2005/8/layout/vList2"/>
    <dgm:cxn modelId="{AF5BB745-9633-43B9-B625-CE2161798E0C}" type="presParOf" srcId="{27E4A194-12B5-4B33-BC46-DCFC85B34032}" destId="{DFA5A7E1-A7E0-4D9E-BBBB-58BF4AD67F22}" srcOrd="12" destOrd="0" presId="urn:microsoft.com/office/officeart/2005/8/layout/vList2"/>
    <dgm:cxn modelId="{8C4C1701-27FE-4DD4-8BFC-2428D8586141}" type="presParOf" srcId="{27E4A194-12B5-4B33-BC46-DCFC85B34032}" destId="{A946CF9D-CEF9-4981-8462-B64EE058AAE9}" srcOrd="13" destOrd="0" presId="urn:microsoft.com/office/officeart/2005/8/layout/vList2"/>
    <dgm:cxn modelId="{4787D000-99C3-4167-AF8D-66C4EA6DC626}" type="presParOf" srcId="{27E4A194-12B5-4B33-BC46-DCFC85B34032}" destId="{30829191-4367-4579-9719-AA2627B78CE6}" srcOrd="14" destOrd="0" presId="urn:microsoft.com/office/officeart/2005/8/layout/vList2"/>
    <dgm:cxn modelId="{1303BDAC-F1F5-4A08-9CDD-986E6055E0C8}" type="presParOf" srcId="{27E4A194-12B5-4B33-BC46-DCFC85B34032}" destId="{9EEC0813-CB30-455E-A21B-3356C662ACE0}" srcOrd="15" destOrd="0" presId="urn:microsoft.com/office/officeart/2005/8/layout/vList2"/>
    <dgm:cxn modelId="{16BAC678-9FB5-4DBC-BD1D-D2A3FA8BBD84}" type="presParOf" srcId="{27E4A194-12B5-4B33-BC46-DCFC85B34032}" destId="{DD8E2BAA-EEDC-4850-A1EC-14F2B7C01AD1}" srcOrd="16" destOrd="0" presId="urn:microsoft.com/office/officeart/2005/8/layout/vList2"/>
    <dgm:cxn modelId="{7183417D-BC41-4554-8ED7-5040DB3B6AF4}" type="presParOf" srcId="{27E4A194-12B5-4B33-BC46-DCFC85B34032}" destId="{C557CD33-51D8-4B9B-AE3B-8BCDF71512AF}" srcOrd="17" destOrd="0" presId="urn:microsoft.com/office/officeart/2005/8/layout/vList2"/>
    <dgm:cxn modelId="{70B06DB1-8828-41FB-8DF2-4B6C04AE491F}" type="presParOf" srcId="{27E4A194-12B5-4B33-BC46-DCFC85B34032}" destId="{F27AB242-6AF9-43B6-96A8-8572E8304147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3D648-A649-4429-AF15-FF836985287A}">
      <dsp:nvSpPr>
        <dsp:cNvPr id="0" name=""/>
        <dsp:cNvSpPr/>
      </dsp:nvSpPr>
      <dsp:spPr>
        <a:xfrm>
          <a:off x="0" y="107600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Apple App Store</a:t>
          </a:r>
          <a:r>
            <a:rPr lang="en-US" sz="2000" kern="1200">
              <a:latin typeface="Arial"/>
            </a:rPr>
            <a:t> - $54.2 billion</a:t>
          </a:r>
          <a:endParaRPr lang="en-US" sz="2000" kern="1200"/>
        </a:p>
      </dsp:txBody>
      <dsp:txXfrm>
        <a:off x="22846" y="130446"/>
        <a:ext cx="5915653" cy="422308"/>
      </dsp:txXfrm>
    </dsp:sp>
    <dsp:sp modelId="{19D2770A-2919-432B-B85E-A1AE939CA3FE}">
      <dsp:nvSpPr>
        <dsp:cNvPr id="0" name=""/>
        <dsp:cNvSpPr/>
      </dsp:nvSpPr>
      <dsp:spPr>
        <a:xfrm>
          <a:off x="0" y="633200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71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Google Play Store</a:t>
          </a:r>
          <a:r>
            <a:rPr lang="en-US" sz="2000" kern="1200">
              <a:latin typeface="Arial"/>
            </a:rPr>
            <a:t> - $29.3 billion</a:t>
          </a:r>
          <a:endParaRPr lang="en-US" sz="2000" kern="1200"/>
        </a:p>
      </dsp:txBody>
      <dsp:txXfrm>
        <a:off x="22846" y="656046"/>
        <a:ext cx="5915653" cy="422308"/>
      </dsp:txXfrm>
    </dsp:sp>
    <dsp:sp modelId="{56F30646-27D1-46E2-A5D0-A3959CE30115}">
      <dsp:nvSpPr>
        <dsp:cNvPr id="0" name=""/>
        <dsp:cNvSpPr/>
      </dsp:nvSpPr>
      <dsp:spPr>
        <a:xfrm>
          <a:off x="0" y="1158800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43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Microsoft Store</a:t>
          </a:r>
          <a:r>
            <a:rPr lang="en-US" sz="2000" kern="1200">
              <a:latin typeface="Arial"/>
            </a:rPr>
            <a:t> - $9.1 billion (Microsoft Gaming)</a:t>
          </a:r>
          <a:endParaRPr lang="en-US" sz="2000" kern="1200"/>
        </a:p>
      </dsp:txBody>
      <dsp:txXfrm>
        <a:off x="22846" y="1181646"/>
        <a:ext cx="5915653" cy="422308"/>
      </dsp:txXfrm>
    </dsp:sp>
    <dsp:sp modelId="{5FE44A84-9B59-4E88-BA47-0DF3FCB1F71F}">
      <dsp:nvSpPr>
        <dsp:cNvPr id="0" name=""/>
        <dsp:cNvSpPr/>
      </dsp:nvSpPr>
      <dsp:spPr>
        <a:xfrm>
          <a:off x="0" y="1684400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15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Origin</a:t>
          </a:r>
          <a:r>
            <a:rPr lang="en-US" sz="2000" kern="1200">
              <a:latin typeface="Arial"/>
            </a:rPr>
            <a:t> - $4.93 billion (EA)</a:t>
          </a:r>
          <a:endParaRPr lang="en-US" sz="2000" kern="1200"/>
        </a:p>
      </dsp:txBody>
      <dsp:txXfrm>
        <a:off x="22846" y="1707246"/>
        <a:ext cx="5915653" cy="422308"/>
      </dsp:txXfrm>
    </dsp:sp>
    <dsp:sp modelId="{78B30033-E611-4C96-A0D6-D82397BDF394}">
      <dsp:nvSpPr>
        <dsp:cNvPr id="0" name=""/>
        <dsp:cNvSpPr/>
      </dsp:nvSpPr>
      <dsp:spPr>
        <a:xfrm>
          <a:off x="0" y="2210000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87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solidFill>
                <a:schemeClr val="bg1"/>
              </a:solidFill>
            </a:rPr>
            <a:t>Steam</a:t>
          </a:r>
          <a:r>
            <a:rPr lang="en-US" sz="2000" b="0" i="0" u="none" strike="noStrike" kern="1200" cap="none" baseline="0" noProof="0">
              <a:solidFill>
                <a:schemeClr val="bg1"/>
              </a:solidFill>
              <a:latin typeface="Arial"/>
              <a:cs typeface="Arial"/>
            </a:rPr>
            <a:t> </a:t>
          </a:r>
          <a:r>
            <a:rPr lang="en-US" sz="2000" kern="1200">
              <a:solidFill>
                <a:schemeClr val="bg1"/>
              </a:solidFill>
              <a:latin typeface="Arial"/>
            </a:rPr>
            <a:t>- $4.3</a:t>
          </a:r>
          <a:r>
            <a:rPr lang="en-US" sz="2000" b="0" i="0" u="none" strike="noStrike" kern="1200" cap="none" baseline="0" noProof="0">
              <a:solidFill>
                <a:schemeClr val="bg1"/>
              </a:solidFill>
              <a:latin typeface="Arial"/>
              <a:cs typeface="Arial"/>
            </a:rPr>
            <a:t> billion</a:t>
          </a:r>
        </a:p>
      </dsp:txBody>
      <dsp:txXfrm>
        <a:off x="22846" y="2232846"/>
        <a:ext cx="5915653" cy="422308"/>
      </dsp:txXfrm>
    </dsp:sp>
    <dsp:sp modelId="{E78DF1EE-B23E-4690-9446-50B244F46C8B}">
      <dsp:nvSpPr>
        <dsp:cNvPr id="0" name=""/>
        <dsp:cNvSpPr/>
      </dsp:nvSpPr>
      <dsp:spPr>
        <a:xfrm>
          <a:off x="0" y="2735600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>
              <a:latin typeface="Arial"/>
            </a:rPr>
            <a:t>Battle.net</a:t>
          </a:r>
          <a:r>
            <a:rPr lang="en-US" sz="2000" kern="1200">
              <a:latin typeface="Arial"/>
            </a:rPr>
            <a:t> - $2.29 billion</a:t>
          </a:r>
          <a:endParaRPr lang="en-US" sz="2000" kern="1200"/>
        </a:p>
      </dsp:txBody>
      <dsp:txXfrm>
        <a:off x="22846" y="2758446"/>
        <a:ext cx="5915653" cy="422308"/>
      </dsp:txXfrm>
    </dsp:sp>
    <dsp:sp modelId="{DFA5A7E1-A7E0-4D9E-BBBB-58BF4AD67F22}">
      <dsp:nvSpPr>
        <dsp:cNvPr id="0" name=""/>
        <dsp:cNvSpPr/>
      </dsp:nvSpPr>
      <dsp:spPr>
        <a:xfrm>
          <a:off x="0" y="3261200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87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err="1">
              <a:latin typeface="Arial"/>
            </a:rPr>
            <a:t>Uplay</a:t>
          </a:r>
          <a:r>
            <a:rPr lang="en-US" sz="2000" b="0" i="0" kern="1200">
              <a:latin typeface="Arial"/>
            </a:rPr>
            <a:t> – $1.9 billion</a:t>
          </a:r>
          <a:endParaRPr lang="en-US" sz="2000" kern="1200"/>
        </a:p>
      </dsp:txBody>
      <dsp:txXfrm>
        <a:off x="22846" y="3284046"/>
        <a:ext cx="5915653" cy="422308"/>
      </dsp:txXfrm>
    </dsp:sp>
    <dsp:sp modelId="{30829191-4367-4579-9719-AA2627B78CE6}">
      <dsp:nvSpPr>
        <dsp:cNvPr id="0" name=""/>
        <dsp:cNvSpPr/>
      </dsp:nvSpPr>
      <dsp:spPr>
        <a:xfrm>
          <a:off x="0" y="3786800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215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Epic Game Store</a:t>
          </a:r>
          <a:r>
            <a:rPr lang="en-US" sz="2000" b="0" i="0" kern="1200">
              <a:latin typeface="Arial"/>
            </a:rPr>
            <a:t> -</a:t>
          </a:r>
          <a:r>
            <a:rPr lang="en-US" sz="2000" b="0" i="0" kern="1200"/>
            <a:t> $931 million</a:t>
          </a:r>
          <a:endParaRPr lang="en-US" sz="2000" kern="1200"/>
        </a:p>
      </dsp:txBody>
      <dsp:txXfrm>
        <a:off x="22846" y="3809646"/>
        <a:ext cx="5915653" cy="422308"/>
      </dsp:txXfrm>
    </dsp:sp>
    <dsp:sp modelId="{DD8E2BAA-EEDC-4850-A1EC-14F2B7C01AD1}">
      <dsp:nvSpPr>
        <dsp:cNvPr id="0" name=""/>
        <dsp:cNvSpPr/>
      </dsp:nvSpPr>
      <dsp:spPr>
        <a:xfrm>
          <a:off x="0" y="4312399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143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GOG</a:t>
          </a:r>
          <a:r>
            <a:rPr lang="en-US" sz="2000" kern="1200">
              <a:latin typeface="Arial"/>
            </a:rPr>
            <a:t> - $109.3 million</a:t>
          </a:r>
          <a:endParaRPr lang="en-US" sz="2000" kern="1200"/>
        </a:p>
      </dsp:txBody>
      <dsp:txXfrm>
        <a:off x="22846" y="4335245"/>
        <a:ext cx="5915653" cy="422308"/>
      </dsp:txXfrm>
    </dsp:sp>
    <dsp:sp modelId="{F27AB242-6AF9-43B6-96A8-8572E8304147}">
      <dsp:nvSpPr>
        <dsp:cNvPr id="0" name=""/>
        <dsp:cNvSpPr/>
      </dsp:nvSpPr>
      <dsp:spPr>
        <a:xfrm>
          <a:off x="0" y="4837999"/>
          <a:ext cx="5961345" cy="468000"/>
        </a:xfrm>
        <a:prstGeom prst="roundRect">
          <a:avLst/>
        </a:prstGeom>
        <a:solidFill>
          <a:schemeClr val="accent3">
            <a:shade val="50000"/>
            <a:hueOff val="0"/>
            <a:satOff val="0"/>
            <a:lumOff val="71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/>
            <a:t>Humble Bundle</a:t>
          </a:r>
          <a:r>
            <a:rPr lang="en-US" sz="2000" kern="1200">
              <a:latin typeface="Arial"/>
            </a:rPr>
            <a:t> - $10-50 million</a:t>
          </a:r>
          <a:endParaRPr lang="en-US" sz="2000" kern="1200"/>
        </a:p>
      </dsp:txBody>
      <dsp:txXfrm>
        <a:off x="22846" y="4860845"/>
        <a:ext cx="5915653" cy="422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BE91DC-351F-4A56-8436-DB8BF328EEE2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7A0E2-F041-4C21-9578-03293828C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7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36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907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7929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9931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73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378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932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330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1491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477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2461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768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0088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C8BA5-7BF2-46EB-A4A4-69206BD02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FED2E6-2BC5-4384-BD74-BEA279484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6E47B-9759-4E6A-B1D9-90D934BE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2CDCF-DD72-4867-81F9-B525F3847E4A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2206E-0420-4874-BC0D-3D05B82D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F16EC-CC73-4D1E-9350-E3F0CB69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822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81343-D367-4B9E-B3C6-3C85D0926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E3431-0823-4F0B-A4F3-A902ED1C1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9ED92-733C-4E6D-A006-332312931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9631D-48BB-48AE-BBBD-B5C9AE59F3EB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0FCA6-4031-4242-980D-96CC2F4B0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E4A30-C83A-49AE-BCBD-9AAF15B76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79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EFE0A-6B56-48F9-9AAC-A319F610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CDC41-0C49-4ABA-B3A1-40D034AC1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71B84-D04D-47ED-9DEC-DA06AF78E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851B-7756-4BE2-ADE9-CBDC8359749F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7B315-7805-4C9F-8B2E-9D3BBB84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F18A9-5DB9-4311-94A3-3D6969F9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8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5D8E0-1324-44CD-8341-F2B491EC8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8EA2F-CAF5-496D-9B5B-7AD0AC7DD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B5420C-767F-4F52-B339-954D3F4A8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0B832-204A-49CD-AE2C-C0532B9F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883A9-C179-4459-9683-958DBE1F5BEC}" type="datetime1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93592-843D-4DEC-829A-3FA7D880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19A9D-FF93-43D1-90B3-0C4F381E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89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EACE-197F-4658-94C8-5BB802DD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02D31-536D-4468-9050-097B7DFAF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131C9-24A4-469F-8993-9D4441FCB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470FE7-D771-4E28-B31B-02FE2BE5A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7BBDB-7705-4C42-9782-0AE006CA2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3AEA43-989C-4311-95F9-A48F73648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47362-BE0D-4B06-8CA4-CB7C20B3D3A0}" type="datetime1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82703-B36B-483A-B8AC-29FADBC5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ABA0D-F02C-43C6-A4DA-740E8EE4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24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A656-702E-46B7-A123-9F33B79B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479D3B-419C-472F-9318-4EB223AD7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E50E-E592-49B6-AEF6-07C358B4ED61}" type="datetime1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31E68-500F-42A3-9C6F-D4B5E3176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906DB-128A-4224-A1D3-48A622FF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87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CA499-3925-4ADF-8911-4C28D25F0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8A268-C3EF-4657-89F7-A6150D904315}" type="datetime1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5C235-A6EB-4AE8-84D6-FD9F7B08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87D67-12F7-40B1-A462-16EED6FA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32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6931D-2970-49F4-94C3-4C37AD3DF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02AE4-B986-4CEA-B79F-2E9717002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3E850-2A9F-4285-A634-336AC1C6C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958E2-E71A-46D8-A425-EA6CE3ACA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39C88-2898-4FEC-B00C-8146FE3EB0CF}" type="datetime1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CDAEA-181D-48D3-8642-D9885EE5C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C2774-49AE-4409-A1A1-010AC0C1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8198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76D7F-2516-4894-91D8-51502B41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5E9F9-0DA1-41A0-A9FC-08B375C32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4EB97-CA7A-4A7E-A1FD-C65A3EA76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0186-43ED-4A48-8425-D45ED9F3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E5C77-9E20-474B-A8E2-BC9A1CAC9A02}" type="datetime1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3B6AC-A83D-4FFC-A379-8F07A3B4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28983-42A3-46A9-BA40-41FAAFB25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847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FDD1-6845-4226-B7C6-0F66145B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50DF2-746D-4AF5-B054-13FF66B9E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1C043D-7A81-429C-A0E3-8C3F97AB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EB85B-9B7F-4A0D-8545-0DB891BDCFFE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55F5F-D2A8-4A8D-B861-D6387318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DF964-FCA3-432C-88FA-9E2CC199E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890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6F3048-52BD-4873-BEA6-3D02A4184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66E8B-F62B-43E5-8B9E-F795D42A4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A8B64-6AD3-415E-B3C3-FF8F1885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5CA89-221F-4989-BBB5-2A2E0FC37C75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9BD58-36EE-49E2-A159-43224256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Made in Visio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696D5-3A0E-42C3-BF94-FF2BCC3E2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7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6576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34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856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810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306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9451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79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57352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D9BD0-97BA-4F3D-81BC-EED1DFCE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E2032-C648-4ADE-84C4-DCCBDA62B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DC6D4-F5A3-4328-89CB-9105DC3B94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4607A-BB45-436B-BC39-45D7E28DA939}" type="datetime1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953F9-6CB1-4DA6-9DEC-DDF90F4FC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Made in Visio 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C27F5-0037-47AB-BDB4-D7169D81B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C669F-21BF-42DE-A55C-5ED2EF4CD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ps.apple.com/us/app/apple-store/id375380948" TargetMode="Externa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.google.com/store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rosoft.com/en-us/store/top-free/apps/pc" TargetMode="Externa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rigin.com/usa/en-us/store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steampowered.com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lizzard.com/en-us/?ref=www.battle.net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ay.ubisoft.com/en-GB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picgames.com/site/en-US/home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g.com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umblebundle.com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ubistatic19-a.akamaihd.net/comsite_common/en-US/images/53ddr%20va%20final_tcm99-352601_tcm99-196733-32.pdf" TargetMode="External"/><Relationship Id="rId3" Type="http://schemas.openxmlformats.org/officeDocument/2006/relationships/hyperlink" Target="https://www.statista.com/statistics/831590/microsoft-quarterly-gaming-revenue/" TargetMode="External"/><Relationship Id="rId7" Type="http://schemas.openxmlformats.org/officeDocument/2006/relationships/hyperlink" Target="https://www.statista.com/statistics/269664/blizzards-annual-revenue/" TargetMode="External"/><Relationship Id="rId2" Type="http://schemas.openxmlformats.org/officeDocument/2006/relationships/hyperlink" Target="https://www.statista.com/statistics/547025/steam-game-sales-revenu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ista.com/statistics/269696/revenue-of-electronic-arts-since-2005/" TargetMode="External"/><Relationship Id="rId11" Type="http://schemas.openxmlformats.org/officeDocument/2006/relationships/hyperlink" Target="https://www.epicgames.com/store/en-US/news/epic-games-store-weekly-free-games-in-2020" TargetMode="External"/><Relationship Id="rId5" Type="http://schemas.openxmlformats.org/officeDocument/2006/relationships/hyperlink" Target="https://www.statista.com/statistics/444476/google-play-annual-revenue/" TargetMode="External"/><Relationship Id="rId10" Type="http://schemas.openxmlformats.org/officeDocument/2006/relationships/hyperlink" Target="https://www.cdprojekt.com/en/wp-content/uploads-en/2019/03/fy2018-cd-projekt-group-results-presentation.pdf" TargetMode="External"/><Relationship Id="rId4" Type="http://schemas.openxmlformats.org/officeDocument/2006/relationships/hyperlink" Target="https://www.statista.com/statistics/296226/annual-apple-app-store-revenue/" TargetMode="External"/><Relationship Id="rId9" Type="http://schemas.openxmlformats.org/officeDocument/2006/relationships/hyperlink" Target="https://incfact.com/company/humblebundle-sanfrancisco-ca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uccessfulsoftware.net/2017/02/10/how-much-code-can-a-coder-code/" TargetMode="External"/><Relationship Id="rId2" Type="http://schemas.openxmlformats.org/officeDocument/2006/relationships/hyperlink" Target="https://trello.com/b/GXLc34hk/epic-games-store-roadma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5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5600"/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New Store Front Design</a:t>
            </a:r>
          </a:p>
        </p:txBody>
      </p:sp>
      <p:sp>
        <p:nvSpPr>
          <p:cNvPr id="120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lnSpcReduction="10000"/>
          </a:bodyPr>
          <a:lstStyle/>
          <a:p>
            <a:pPr marL="0" lvl="0" indent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US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Final Exam</a:t>
            </a:r>
          </a:p>
          <a:p>
            <a:pPr marL="0" lvl="0" indent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US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Course: CS 390</a:t>
            </a:r>
          </a:p>
          <a:p>
            <a:pPr marL="0" lvl="0" indent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en-US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Team_22</a:t>
            </a:r>
            <a:endParaRPr lang="en-US" sz="1100" kern="1200">
              <a:solidFill>
                <a:schemeClr val="bg1"/>
              </a:solidFill>
              <a:latin typeface="+mn-lt"/>
              <a:ea typeface="+mn-ea"/>
              <a:cs typeface="Arial"/>
            </a:endParaRPr>
          </a:p>
          <a:p>
            <a:pPr marL="0" indent="0" algn="l">
              <a:buSzPts val="1500"/>
            </a:pPr>
            <a:r>
              <a:rPr lang="en-US" sz="11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Team Members: Jacob Cohen, Frank Calabrese, Matthew Younker</a:t>
            </a:r>
          </a:p>
        </p:txBody>
      </p:sp>
      <p:sp>
        <p:nvSpPr>
          <p:cNvPr id="166" name="Freeform: Shape 16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Computer">
            <a:extLst>
              <a:ext uri="{FF2B5EF4-FFF2-40B4-BE49-F238E27FC236}">
                <a16:creationId xmlns:a16="http://schemas.microsoft.com/office/drawing/2014/main" id="{6D122B4B-735D-4ADF-95E8-2D000F99A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11003280" y="603504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spcFirstLastPara="1" vert="horz" lIns="91440" tIns="45720" rIns="91440" bIns="45720" rtlCol="0" anchor="ctr" anchorCtr="0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Prescriptive SE Process Model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C18DB-2985-4A04-B22C-049B859BF5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3B6E00-875D-4E37-891F-8EC511DBE9FE}"/>
              </a:ext>
            </a:extLst>
          </p:cNvPr>
          <p:cNvSpPr txBox="1"/>
          <p:nvPr/>
        </p:nvSpPr>
        <p:spPr>
          <a:xfrm>
            <a:off x="378125" y="2387361"/>
            <a:ext cx="106076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Arial"/>
              </a:rPr>
              <a:t>Incremental Model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The software will need room to expand to include new functionality and features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The software will evolve gradually over time, not have generational new releases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Medium level human computer interaction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  <p:pic>
        <p:nvPicPr>
          <p:cNvPr id="5" name="Picture 5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E84DF22A-6B89-4ABA-96CF-2D5D6B1AD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61959"/>
            <a:ext cx="4572000" cy="1296607"/>
          </a:xfrm>
          <a:prstGeom prst="rect">
            <a:avLst/>
          </a:prstGeom>
        </p:spPr>
      </p:pic>
      <p:pic>
        <p:nvPicPr>
          <p:cNvPr id="10" name="Picture 5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6FEA5911-A5E5-4160-8171-4585CDE0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477" y="4378834"/>
            <a:ext cx="4572000" cy="1296607"/>
          </a:xfrm>
          <a:prstGeom prst="rect">
            <a:avLst/>
          </a:prstGeom>
        </p:spPr>
      </p:pic>
      <p:pic>
        <p:nvPicPr>
          <p:cNvPr id="11" name="Picture 5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B885F55F-26D1-49A6-A65F-413A7A55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576033"/>
            <a:ext cx="4572000" cy="1296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5092E-62E9-4937-AB1B-19AC63D8A626}"/>
              </a:ext>
            </a:extLst>
          </p:cNvPr>
          <p:cNvSpPr txBox="1"/>
          <p:nvPr/>
        </p:nvSpPr>
        <p:spPr>
          <a:xfrm>
            <a:off x="9925050" y="4305300"/>
            <a:ext cx="1800225" cy="3788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3rd incr.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FE8AC-FF2D-4BFA-81FD-BD88E3B1C226}"/>
              </a:ext>
            </a:extLst>
          </p:cNvPr>
          <p:cNvSpPr txBox="1"/>
          <p:nvPr/>
        </p:nvSpPr>
        <p:spPr>
          <a:xfrm>
            <a:off x="7124700" y="50863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2nd incr.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81E70-6A2A-411A-A949-FBD5B4604C2D}"/>
              </a:ext>
            </a:extLst>
          </p:cNvPr>
          <p:cNvSpPr txBox="1"/>
          <p:nvPr/>
        </p:nvSpPr>
        <p:spPr>
          <a:xfrm>
            <a:off x="4572000" y="6010275"/>
            <a:ext cx="3352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1st incr. (currently modelling)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6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Businessman using digital tablet in meeting">
            <a:extLst>
              <a:ext uri="{FF2B5EF4-FFF2-40B4-BE49-F238E27FC236}">
                <a16:creationId xmlns:a16="http://schemas.microsoft.com/office/drawing/2014/main" id="{5CC9AC58-393A-4000-907C-FDCAF0C25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4" b="78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38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Part II: SE Analysis Models developed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1DE94E1-7872-482F-9B41-F867C33FDAB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11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0717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Class Objects Diagram</a:t>
            </a:r>
          </a:p>
        </p:txBody>
      </p:sp>
      <p:pic>
        <p:nvPicPr>
          <p:cNvPr id="3" name="Picture 4" descr="A picture containing text, receipt&#10;&#10;Description generated with very high confidence">
            <a:extLst>
              <a:ext uri="{FF2B5EF4-FFF2-40B4-BE49-F238E27FC236}">
                <a16:creationId xmlns:a16="http://schemas.microsoft.com/office/drawing/2014/main" id="{FC1FE3D5-4C10-4FB4-84CB-3E7FD23C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20" y="1675227"/>
            <a:ext cx="9349359" cy="439419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4FEE5728-9782-4E5F-B1DE-535EB3979C7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12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39DB61A3-5D48-4877-980E-CC783529D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Umlet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3736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A826B85-D58A-48FB-ABB8-881A5F8CC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Context Data Flow Diagram</a:t>
            </a: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20B579A7-44A3-4863-B4F6-E1E3D667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FE1ED-5F42-4A09-B809-DE2677CC9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1684" y="1355354"/>
            <a:ext cx="9628632" cy="3575791"/>
          </a:xfrm>
          <a:prstGeom prst="rect">
            <a:avLst/>
          </a:prstGeom>
          <a:effectLst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D95913-9E44-4B27-8198-B1CB7AC4BE17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13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B9F37425-4FDE-496D-99F5-6504D1F0F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</a:t>
            </a:r>
            <a:r>
              <a:rPr kumimoji="0" lang="en-US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SmartDraw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420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sz="4000">
                <a:solidFill>
                  <a:srgbClr val="FFFFFF"/>
                </a:solidFill>
              </a:rPr>
              <a:t>Context 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DFD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Functions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3B61E-F042-4834-BC63-FE8D1F917CC0}"/>
              </a:ext>
            </a:extLst>
          </p:cNvPr>
          <p:cNvSpPr txBox="1"/>
          <p:nvPr/>
        </p:nvSpPr>
        <p:spPr>
          <a:xfrm>
            <a:off x="5116086" y="935541"/>
            <a:ext cx="2798723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1. </a:t>
            </a:r>
            <a:r>
              <a:rPr lang="en-US" sz="1600">
                <a:solidFill>
                  <a:srgbClr val="000000"/>
                </a:solidFill>
                <a:latin typeface="Arial"/>
                <a:ea typeface="+mn-lt"/>
                <a:cs typeface="Arial"/>
              </a:rPr>
              <a:t>Update Row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2. Send Message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3. Add to Cart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4. Checkout        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5. Login / Logout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6. Apply Coupon    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7. Activate Product    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8. View Library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9. Like/Dislike Post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10. Delete Account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11. Install Software  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12. Post Review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13. Redeem Code 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14. Send Gift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15. Add to Chat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16. Submit Unofficial Patch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17. Vote for Unofficial Patch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18. Auto Detect Settings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lt"/>
                <a:cs typeface="Arial"/>
              </a:rPr>
              <a:t>19. Enable/Disable Monitor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E0B1DA-F8E6-429A-A9E0-412E05B1EFD5}"/>
              </a:ext>
            </a:extLst>
          </p:cNvPr>
          <p:cNvSpPr txBox="1"/>
          <p:nvPr/>
        </p:nvSpPr>
        <p:spPr>
          <a:xfrm>
            <a:off x="8229832" y="935541"/>
            <a:ext cx="2743200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20. Auto Fans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21. Unlock Achievement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22. Update Progress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23. Add to 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List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24. Remove from 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List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25. Create Post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26. Purchase Gift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27. Send Notification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28. Clear Notification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29. </a:t>
            </a:r>
            <a:r>
              <a:rPr lang="en-US" sz="1600">
                <a:solidFill>
                  <a:srgbClr val="000000"/>
                </a:solidFill>
                <a:latin typeface="Arial"/>
              </a:rPr>
              <a:t>Remove Row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30. Comment on Post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31. Submit Post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32. Remove Review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33. Begin Download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34. Cancel Download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35. Create Report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36. Send Report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37. Add Funds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lt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38. Lock Wallet</a:t>
            </a:r>
            <a:endParaRPr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BD77B639-C40D-497F-AB83-58755A6ADCFE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14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82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Two bussiness people working at a table">
            <a:extLst>
              <a:ext uri="{FF2B5EF4-FFF2-40B4-BE49-F238E27FC236}">
                <a16:creationId xmlns:a16="http://schemas.microsoft.com/office/drawing/2014/main" id="{5CC9AC58-393A-4000-907C-FDCAF0C25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49" y="4831765"/>
            <a:ext cx="3200400" cy="1071062"/>
          </a:xfrm>
          <a:prstGeom prst="rect">
            <a:avLst/>
          </a:prstGeom>
          <a:solidFill>
            <a:srgbClr val="262626"/>
          </a:solidFill>
          <a:ln w="257175" cap="sq" cmpd="sng" algn="ctr">
            <a:solidFill>
              <a:srgbClr val="262626">
                <a:alpha val="6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400" kern="1200">
                <a:solidFill>
                  <a:schemeClr val="lt1"/>
                </a:solidFill>
                <a:latin typeface="+mj-lt"/>
                <a:ea typeface="+mj-ea"/>
                <a:cs typeface="+mj-cs"/>
              </a:rPr>
              <a:t>Part III: SE Design Models Developed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1DE94E1-7872-482F-9B41-F867C33FDAB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15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30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Architectural Model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85EDD9C-0C29-422A-9875-E894C5BFBE9C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16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D303F9-18DB-4F64-A73D-84DFAABC8461}"/>
              </a:ext>
            </a:extLst>
          </p:cNvPr>
          <p:cNvSpPr txBox="1"/>
          <p:nvPr/>
        </p:nvSpPr>
        <p:spPr>
          <a:xfrm>
            <a:off x="5232141" y="1581914"/>
            <a:ext cx="172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 Centered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C9967328-9A11-4612-99DD-E5E44229F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169" y="2321024"/>
            <a:ext cx="6649452" cy="44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9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</a:t>
            </a:r>
          </a:p>
        </p:txBody>
      </p:sp>
      <p:cxnSp>
        <p:nvCxnSpPr>
          <p:cNvPr id="45" name="Straight Connector 3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3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AA5F0DC-4DAA-4B01-911D-54969E1824AB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17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47DE0-FF43-4F0C-B49E-01784864F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31" y="2277801"/>
            <a:ext cx="6693159" cy="4096985"/>
          </a:xfrm>
          <a:prstGeom prst="rect">
            <a:avLst/>
          </a:prstGeom>
        </p:spPr>
      </p:pic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0DBA739-4E1F-464F-A95E-FA715443E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376948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Hierarchical Design Model for Databases</a:t>
            </a: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7102" y="1562100"/>
            <a:ext cx="4597796" cy="3078963"/>
          </a:xfrm>
          <a:prstGeom prst="rect">
            <a:avLst/>
          </a:prstGeom>
          <a:effectLst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18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10D0085-C13F-4D46-9A16-950AB754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287753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Database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Account View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14664" y="475922"/>
            <a:ext cx="1328838" cy="590594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19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40" name="Footer Placeholder 2">
            <a:extLst>
              <a:ext uri="{FF2B5EF4-FFF2-40B4-BE49-F238E27FC236}">
                <a16:creationId xmlns:a16="http://schemas.microsoft.com/office/drawing/2014/main" id="{A960B702-4C1B-49DC-9C6C-B16DB530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3315635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155" y="457200"/>
            <a:ext cx="7898845" cy="5909113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838200" y="992088"/>
            <a:ext cx="4277264" cy="2862729"/>
          </a:xfrm>
          <a:prstGeom prst="rect">
            <a:avLst/>
          </a:prstGeom>
        </p:spPr>
        <p:txBody>
          <a:bodyPr spcFirstLastPara="1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7190408" y="495709"/>
            <a:ext cx="4583821" cy="582265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 b="1">
                <a:solidFill>
                  <a:schemeClr val="bg1"/>
                </a:solidFill>
              </a:rPr>
              <a:t>Part I: Introduction and Market Analysis</a:t>
            </a:r>
            <a:r>
              <a:rPr lang="en-US" sz="1200">
                <a:solidFill>
                  <a:schemeClr val="bg1"/>
                </a:solidFill>
              </a:rPr>
              <a:t> 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Top ten current store fronts ….......................................slide 4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Prevalent class objects …...............................................slide 5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Prevalent functions …....................................................slide 7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Project goal …................................................................slide 8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Customer Requirements …............................................slide 9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Process Model …...........................................................slide 10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 b="1">
                <a:solidFill>
                  <a:schemeClr val="bg1"/>
                </a:solidFill>
              </a:rPr>
              <a:t>Part II: Software Engineering Analysis Models </a:t>
            </a:r>
            <a:endParaRPr lang="en-US" sz="12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Class Objects diagram …...............................................slide 12</a:t>
            </a:r>
            <a:endParaRPr lang="en-US" sz="1200" b="1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Context data flow diagram …........................................slide 13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 b="1">
                <a:solidFill>
                  <a:schemeClr val="bg1"/>
                </a:solidFill>
              </a:rPr>
              <a:t>Part III: Software Engineering Design Models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Architectural model ....................................................slide 16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Hierarchical model …...................................................slide 17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 b="1">
                <a:solidFill>
                  <a:schemeClr val="bg1"/>
                </a:solidFill>
              </a:rPr>
              <a:t>Part IV: Development Project Estimates &amp; Recommendations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Project Estimates …....................................................slide 46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>
                <a:solidFill>
                  <a:schemeClr val="bg1"/>
                </a:solidFill>
              </a:rPr>
              <a:t>Recommendations …..................................................slide 47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endParaRPr lang="en-US" sz="1200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 b="1">
                <a:solidFill>
                  <a:schemeClr val="bg1"/>
                </a:solidFill>
              </a:rPr>
              <a:t>Appendix A </a:t>
            </a:r>
            <a:r>
              <a:rPr lang="en-US" sz="1200">
                <a:solidFill>
                  <a:schemeClr val="bg1"/>
                </a:solidFill>
              </a:rPr>
              <a:t>….............................................................slide 48 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endParaRPr lang="en-US" sz="1200" b="1">
              <a:solidFill>
                <a:schemeClr val="bg1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SzPts val="2800"/>
              <a:buNone/>
            </a:pPr>
            <a:r>
              <a:rPr lang="en-US" sz="1200" b="1">
                <a:solidFill>
                  <a:schemeClr val="bg1"/>
                </a:solidFill>
              </a:rPr>
              <a:t>Appendix B </a:t>
            </a:r>
            <a:r>
              <a:rPr lang="en-US" sz="1200">
                <a:solidFill>
                  <a:schemeClr val="bg1"/>
                </a:solidFill>
              </a:rPr>
              <a:t>…............................................................slide 70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2747754-4899-4135-9801-C75AF189158B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Database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4181" y="475922"/>
            <a:ext cx="1289804" cy="590594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20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061BBB7-2499-454A-B641-DA4F3E669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196354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Database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Security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6790" y="475922"/>
            <a:ext cx="1024586" cy="590594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21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3F0E1FD-D8C6-4623-84D1-8D9A4AAD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303465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Database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Page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8976" y="475922"/>
            <a:ext cx="1100213" cy="590594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22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AB8F043-EA36-4D53-A6C7-1DE671C5C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335861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Database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Forums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1200" y="475922"/>
            <a:ext cx="975765" cy="590594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23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B6670CB-D7FF-48E2-BC3A-3FF411454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377435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224048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Database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Posts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70" y="475922"/>
            <a:ext cx="961825" cy="590594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24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96A2987-1DDF-4EC7-9F1A-B70F4C55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2371275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404520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Database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Comments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70" y="691996"/>
            <a:ext cx="961825" cy="5473798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25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1496579-E63B-47CE-913C-B35B6B3B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2925452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Hierarchical Design Model for GUI</a:t>
            </a: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102" y="1309878"/>
            <a:ext cx="4597796" cy="3666744"/>
          </a:xfrm>
          <a:prstGeom prst="rect">
            <a:avLst/>
          </a:prstGeom>
          <a:effectLst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26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FEF294D-9B92-47A4-89AD-AE0FB01BB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1074675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404520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GUI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Buttons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8832" y="430660"/>
            <a:ext cx="1557688" cy="59856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27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7F5D17D-F045-49FE-BA92-150C5150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3214692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404520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GUI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Text Boxes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2137" y="430660"/>
            <a:ext cx="1111078" cy="5985661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28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A7B7BE8-FD1D-41BC-AB34-D9C824C6D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792319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404520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GUI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Menus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2137" y="459717"/>
            <a:ext cx="1111078" cy="5927546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29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18DDDA7-F639-485B-A63B-B25606EC8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428792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icture containing object, table, clock, sitting&#10;&#10;Description automatically generated">
            <a:extLst>
              <a:ext uri="{FF2B5EF4-FFF2-40B4-BE49-F238E27FC236}">
                <a16:creationId xmlns:a16="http://schemas.microsoft.com/office/drawing/2014/main" id="{5CC9AC58-393A-4000-907C-FDCAF0C25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49" y="4831765"/>
            <a:ext cx="3200400" cy="1071062"/>
          </a:xfrm>
          <a:solidFill>
            <a:srgbClr val="262626"/>
          </a:solidFill>
          <a:ln w="257175" cap="sq" cmpd="sng" algn="ctr">
            <a:solidFill>
              <a:srgbClr val="262626">
                <a:alpha val="6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400" kern="1200">
                <a:solidFill>
                  <a:schemeClr val="lt1"/>
                </a:solidFill>
                <a:latin typeface="+mj-lt"/>
                <a:ea typeface="+mj-ea"/>
                <a:cs typeface="+mj-cs"/>
              </a:rPr>
              <a:t>Part I: Introduction and Market Analysis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1DE94E1-7872-482F-9B41-F867C33FDAB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3063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404520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GUI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Lists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5621" y="459717"/>
            <a:ext cx="1084109" cy="5927546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30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5A47A6-E708-452A-B9BA-926490CC7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3467400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55286"/>
            <a:ext cx="4404520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GUI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Media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860" y="459717"/>
            <a:ext cx="981631" cy="5927546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31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84025431-E1DE-45CB-BDF7-7D91D9F3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3434232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1655286"/>
            <a:ext cx="4547268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GUI</a:t>
            </a:r>
            <a:b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Input Fields 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9556" y="459717"/>
            <a:ext cx="976238" cy="5927546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32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6F86139-F7F4-4D48-9786-B362CB274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4229855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8">
            <a:extLst>
              <a:ext uri="{FF2B5EF4-FFF2-40B4-BE49-F238E27FC236}">
                <a16:creationId xmlns:a16="http://schemas.microsoft.com/office/drawing/2014/main" id="{31FCDB8A-D986-4857-B933-484A758B3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476108"/>
            <a:ext cx="7778213" cy="5905781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40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6769978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00" y="1655286"/>
            <a:ext cx="4923677" cy="261004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Hierarchical Design Model for GUI</a:t>
            </a:r>
            <a:br>
              <a:rPr lang="en-US" sz="5000" kern="1200" dirty="0"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Tables, Charts, and Graphs 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A76CEE-FEC7-4430-AED0-B123166F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1055" y="454417"/>
            <a:ext cx="1097345" cy="5970207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20395C4-442C-4A52-B788-70DCB9FDEC34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33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C1027E8-7FDE-4D50-AABC-D3CFA1A03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556249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0D05D2D-CB6A-431B-BE4A-2A7FCC9FA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1256"/>
            <a:ext cx="12192000" cy="6869256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419725"/>
            <a:ext cx="10271760" cy="9366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Hierarchical Design Model GUI Functions</a:t>
            </a:r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E84CD6E5-269B-4A44-867D-78DBB4DFF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990600"/>
            <a:ext cx="10271760" cy="43053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8E134-356A-4F61-B4EB-76D7F2397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47" y="1309878"/>
            <a:ext cx="5146305" cy="3666744"/>
          </a:xfrm>
          <a:prstGeom prst="rect">
            <a:avLst/>
          </a:prstGeom>
          <a:effectLst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10A389A-023C-40B0-B8D6-2D7859E7D0FC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34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8E16B6C-4F3C-4465-AD74-71E5DA60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</p:spTree>
    <p:extLst>
      <p:ext uri="{BB962C8B-B14F-4D97-AF65-F5344CB8AC3E}">
        <p14:creationId xmlns:p14="http://schemas.microsoft.com/office/powerpoint/2010/main" val="3613921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Store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20040" y="1415547"/>
            <a:ext cx="11496821" cy="1782005"/>
          </a:xfrm>
          <a:prstGeom prst="rect">
            <a:avLst/>
          </a:prstGeom>
        </p:spPr>
      </p:pic>
      <p:cxnSp>
        <p:nvCxnSpPr>
          <p:cNvPr id="96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4FD65FF-9BB1-477D-AB53-0E5D0404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CBE08A3-D1CF-4F44-9B29-51D1739F19F0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35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5109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Account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1596163"/>
            <a:ext cx="11496821" cy="1420772"/>
          </a:xfrm>
          <a:prstGeom prst="rect">
            <a:avLst/>
          </a:prstGeom>
        </p:spPr>
      </p:pic>
      <p:cxnSp>
        <p:nvCxnSpPr>
          <p:cNvPr id="96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3B274F26-1E2A-44F1-AAA6-3316444D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3B82291-AFCA-4FC2-B119-0DE50C2ED2AF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36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2529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Settings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1654248"/>
            <a:ext cx="11496821" cy="1304603"/>
          </a:xfrm>
          <a:prstGeom prst="rect">
            <a:avLst/>
          </a:prstGeom>
        </p:spPr>
      </p:pic>
      <p:cxnSp>
        <p:nvCxnSpPr>
          <p:cNvPr id="96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AC8A247E-26AE-4087-A8C2-28EF6AF0E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03D149E-7FF0-497E-90DC-B9077B773DA3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37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2941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Library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437" y="1415547"/>
            <a:ext cx="11374026" cy="1782005"/>
          </a:xfrm>
          <a:prstGeom prst="rect">
            <a:avLst/>
          </a:prstGeom>
        </p:spPr>
      </p:pic>
      <p:cxnSp>
        <p:nvCxnSpPr>
          <p:cNvPr id="96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8B37F38-1B0C-4C71-B08E-E58E6C4CC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0F08956-FA47-4D8E-8288-C701820AD05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38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6356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Cart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5339" y="1415547"/>
            <a:ext cx="7306223" cy="1782005"/>
          </a:xfrm>
          <a:prstGeom prst="rect">
            <a:avLst/>
          </a:prstGeom>
        </p:spPr>
      </p:pic>
      <p:cxnSp>
        <p:nvCxnSpPr>
          <p:cNvPr id="96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2D60D-C342-4260-BCCD-2FC9087F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94358B1-2A2E-4B6F-BF39-518186C1B50D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39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3252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838201" y="624568"/>
            <a:ext cx="3351755" cy="541292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000">
                <a:solidFill>
                  <a:schemeClr val="bg1"/>
                </a:solidFill>
              </a:rPr>
              <a:t>Market Analysis</a:t>
            </a:r>
            <a:br>
              <a:rPr lang="en-US" sz="4000">
                <a:solidFill>
                  <a:schemeClr val="bg1"/>
                </a:solidFill>
              </a:rPr>
            </a:br>
            <a:r>
              <a:rPr lang="en-US" sz="4000">
                <a:solidFill>
                  <a:schemeClr val="bg1"/>
                </a:solidFill>
              </a:rPr>
              <a:t>Top 10 Software store fronts</a:t>
            </a:r>
          </a:p>
        </p:txBody>
      </p:sp>
      <p:graphicFrame>
        <p:nvGraphicFramePr>
          <p:cNvPr id="108" name="Google Shape;105;p3">
            <a:extLst>
              <a:ext uri="{FF2B5EF4-FFF2-40B4-BE49-F238E27FC236}">
                <a16:creationId xmlns:a16="http://schemas.microsoft.com/office/drawing/2014/main" id="{052420F5-02F0-47D4-8CAD-98598AF8A0BE}"/>
              </a:ext>
            </a:extLst>
          </p:cNvPr>
          <p:cNvGraphicFramePr/>
          <p:nvPr/>
        </p:nvGraphicFramePr>
        <p:xfrm>
          <a:off x="5392455" y="623888"/>
          <a:ext cx="5961345" cy="541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369387B-4CE3-42FA-AE42-A786A672A7ED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PC Monitor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437" y="1415547"/>
            <a:ext cx="11330027" cy="1782005"/>
          </a:xfrm>
          <a:prstGeom prst="rect">
            <a:avLst/>
          </a:prstGeom>
        </p:spPr>
      </p:pic>
      <p:cxnSp>
        <p:nvCxnSpPr>
          <p:cNvPr id="96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38C4E8F-E497-4C0A-8658-3E71B48BF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021041A-5D52-46EA-8BD8-F6839D2CFF75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40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674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Friends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940" y="1415547"/>
            <a:ext cx="11335020" cy="1782005"/>
          </a:xfrm>
          <a:prstGeom prst="rect">
            <a:avLst/>
          </a:prstGeom>
        </p:spPr>
      </p:pic>
      <p:cxnSp>
        <p:nvCxnSpPr>
          <p:cNvPr id="96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E88C26C8-EB13-453E-A788-1BFD20EB3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56CA4123-8649-4B98-9D52-E05FCA57DAE6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41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3902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Login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012" y="1415547"/>
            <a:ext cx="11426877" cy="1782005"/>
          </a:xfrm>
          <a:prstGeom prst="rect">
            <a:avLst/>
          </a:prstGeom>
        </p:spPr>
      </p:pic>
      <p:cxnSp>
        <p:nvCxnSpPr>
          <p:cNvPr id="96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CF15BBE-875A-4500-A1D2-6C290008D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951016F-81B0-4DE4-9082-62C134AA3CF7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42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0793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Straight Connector 101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3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Logout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20040" y="639511"/>
            <a:ext cx="11496821" cy="3334077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AC9BC768-DCB9-47DB-B740-CEBB66F2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9D8809CB-6358-4B49-A877-158EE30E24C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43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2612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65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4539556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7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35795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06B73-82CB-454B-8BFB-710C90CB0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GUI Hierarchical Design Model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Functions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4B9D959-B77A-4FBD-939A-4B3918A383BD}"/>
              </a:ext>
            </a:extLst>
          </p:cNvPr>
          <p:cNvSpPr txBox="1">
            <a:spLocks/>
          </p:cNvSpPr>
          <p:nvPr/>
        </p:nvSpPr>
        <p:spPr>
          <a:xfrm>
            <a:off x="1524000" y="5815698"/>
            <a:ext cx="9144000" cy="42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Forums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BF470DF-39BB-45BB-BBE5-54819D4E8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1442895"/>
            <a:ext cx="11496821" cy="1727309"/>
          </a:xfrm>
          <a:prstGeom prst="rect">
            <a:avLst/>
          </a:prstGeom>
        </p:spPr>
      </p:pic>
      <p:cxnSp>
        <p:nvCxnSpPr>
          <p:cNvPr id="96" name="Straight Connector 69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5746932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71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468601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6F2E5C41-B0A1-4330-A4B3-13418833A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12" y="6492193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Made in Visio 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5257EDF-5641-42C1-B087-BAF7FA2C47BE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44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50623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Electronic circuit board">
            <a:extLst>
              <a:ext uri="{FF2B5EF4-FFF2-40B4-BE49-F238E27FC236}">
                <a16:creationId xmlns:a16="http://schemas.microsoft.com/office/drawing/2014/main" id="{5CC9AC58-393A-4000-907C-FDCAF0C2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49" y="4831765"/>
            <a:ext cx="3200400" cy="1071062"/>
          </a:xfrm>
          <a:prstGeom prst="rect">
            <a:avLst/>
          </a:prstGeom>
          <a:solidFill>
            <a:srgbClr val="262626"/>
          </a:solidFill>
          <a:ln w="257175" cap="sq" cmpd="sng" algn="ctr">
            <a:solidFill>
              <a:srgbClr val="262626">
                <a:alpha val="6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1700" kern="1200">
                <a:solidFill>
                  <a:schemeClr val="lt1"/>
                </a:solidFill>
                <a:latin typeface="+mj-lt"/>
                <a:ea typeface="+mj-ea"/>
                <a:cs typeface="+mj-cs"/>
              </a:rPr>
              <a:t>Part IV: SW Development Project Estimates and Project Team Recommendations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1DE94E1-7872-482F-9B41-F867C33FDAB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45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4134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System Development Project Estimates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314BE46-DBED-4E5D-9CFA-77E66B508B9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46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61D05-A68F-4B07-9878-26DA5B978C79}"/>
              </a:ext>
            </a:extLst>
          </p:cNvPr>
          <p:cNvSpPr txBox="1"/>
          <p:nvPr/>
        </p:nvSpPr>
        <p:spPr>
          <a:xfrm>
            <a:off x="383005" y="2488531"/>
            <a:ext cx="11436015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The Epic Games Store, the newest of the top 10 storefronts took about 2 years to get about 1/3 of their functionality shipped. With one large update in between. Based off this fact, main increments can be estimated to ship every 8-12 months. 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 </a:t>
            </a:r>
            <a:r>
              <a:rPr lang="en-US" b="1">
                <a:cs typeface="Arial"/>
              </a:rPr>
              <a:t>After ~2 years Epic Games is still missing: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mod support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Achievements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trending filters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DLC discovery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news feed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 Gifting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Reviews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Cart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and more 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004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314BE46-DBED-4E5D-9CFA-77E66B508B9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47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AACEE-C34A-43A6-8E12-62254B84A463}"/>
              </a:ext>
            </a:extLst>
          </p:cNvPr>
          <p:cNvSpPr txBox="1"/>
          <p:nvPr/>
        </p:nvSpPr>
        <p:spPr>
          <a:xfrm>
            <a:off x="526211" y="2473019"/>
            <a:ext cx="557356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Proceed to the construction phase of the first </a:t>
            </a:r>
          </a:p>
          <a:p>
            <a:r>
              <a:rPr lang="en-US"/>
              <a:t>increment of the software development lifecycle.</a:t>
            </a:r>
            <a:endParaRPr lang="en-US">
              <a:cs typeface="Arial"/>
            </a:endParaRPr>
          </a:p>
          <a:p>
            <a:endParaRPr lang="en-US"/>
          </a:p>
          <a:p>
            <a:r>
              <a:rPr lang="en-US"/>
              <a:t>2. Prepare a team to begin working on the </a:t>
            </a:r>
            <a:endParaRPr lang="en-US">
              <a:cs typeface="Arial"/>
            </a:endParaRPr>
          </a:p>
          <a:p>
            <a:r>
              <a:rPr lang="en-US"/>
              <a:t>communication phase of the second increment of</a:t>
            </a:r>
            <a:endParaRPr lang="en-US">
              <a:cs typeface="Arial"/>
            </a:endParaRPr>
          </a:p>
          <a:p>
            <a:r>
              <a:rPr lang="en-US"/>
              <a:t> the software. Allocate around $1 million for advising, construction, and licensing costs.     </a:t>
            </a:r>
            <a:endParaRPr lang="en-US">
              <a:cs typeface="Arial"/>
            </a:endParaRPr>
          </a:p>
        </p:txBody>
      </p:sp>
      <p:pic>
        <p:nvPicPr>
          <p:cNvPr id="4" name="Picture 5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C121D67C-E69D-4081-83EA-FC062A806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592" y="4498162"/>
            <a:ext cx="7343775" cy="20871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815575-C7B2-438D-B4BE-E64E3E142B12}"/>
              </a:ext>
            </a:extLst>
          </p:cNvPr>
          <p:cNvSpPr txBox="1"/>
          <p:nvPr/>
        </p:nvSpPr>
        <p:spPr>
          <a:xfrm>
            <a:off x="6213809" y="2474995"/>
            <a:ext cx="51149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3. Continue developing incremental additions to the software according to the SDLC guidelines. Prepare to deploy a new main increment every 8-12 months. ~ 4,650 lines of exhaustively tested code per increment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0BFA6C-8E66-41E1-A570-5520E949D2EE}"/>
              </a:ext>
            </a:extLst>
          </p:cNvPr>
          <p:cNvSpPr/>
          <p:nvPr/>
        </p:nvSpPr>
        <p:spPr>
          <a:xfrm>
            <a:off x="7019925" y="5448300"/>
            <a:ext cx="1133475" cy="7048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CC776254-2BCD-4B71-8CEE-FCA23FBD7E69}"/>
              </a:ext>
            </a:extLst>
          </p:cNvPr>
          <p:cNvSpPr/>
          <p:nvPr/>
        </p:nvSpPr>
        <p:spPr>
          <a:xfrm>
            <a:off x="6211824" y="5958839"/>
            <a:ext cx="1276350" cy="733425"/>
          </a:xfrm>
          <a:prstGeom prst="curved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947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1">
            <a:extLst>
              <a:ext uri="{FF2B5EF4-FFF2-40B4-BE49-F238E27FC236}">
                <a16:creationId xmlns:a16="http://schemas.microsoft.com/office/drawing/2014/main" id="{58306BC6-D19F-43D4-91F7-A9EE38432B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49" y="4831765"/>
            <a:ext cx="3200400" cy="1071062"/>
          </a:xfrm>
          <a:solidFill>
            <a:srgbClr val="262626"/>
          </a:solidFill>
          <a:ln w="257175" cap="sq" cmpd="sng" algn="ctr">
            <a:solidFill>
              <a:srgbClr val="262626">
                <a:alpha val="60000"/>
              </a:srgbClr>
            </a:solidFill>
            <a:prstDash val="solid"/>
            <a:miter lim="800000"/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2400" kern="1200">
                <a:solidFill>
                  <a:schemeClr val="lt1"/>
                </a:solidFill>
                <a:latin typeface="+mj-lt"/>
                <a:ea typeface="+mj-ea"/>
                <a:cs typeface="+mj-cs"/>
              </a:rPr>
              <a:t>Thank you for your time. Any Questions?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F852410-2758-4CCA-AC6B-E22F19A31ED2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48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7189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Appendix A: Market Analysis Sources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F852410-2758-4CCA-AC6B-E22F19A31ED2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49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6614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 Prevalent Class Objects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oogle Shape;121;g81869da65e_0_0">
            <a:extLst>
              <a:ext uri="{FF2B5EF4-FFF2-40B4-BE49-F238E27FC236}">
                <a16:creationId xmlns:a16="http://schemas.microsoft.com/office/drawing/2014/main" id="{7D7401C3-C856-424E-AA30-FF744BE91D00}"/>
              </a:ext>
            </a:extLst>
          </p:cNvPr>
          <p:cNvGraphicFramePr/>
          <p:nvPr/>
        </p:nvGraphicFramePr>
        <p:xfrm>
          <a:off x="320040" y="2745558"/>
          <a:ext cx="11496826" cy="3526351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035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2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21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98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5794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273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>
                        <a:solidFill>
                          <a:srgbClr val="FFFFFF"/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Steam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Epic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Microsoft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Store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Battle.net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Apple App Store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Origin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Humble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Bundle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Google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Play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GOG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err="1">
                          <a:solidFill>
                            <a:srgbClr val="FFFFFF"/>
                          </a:solidFill>
                        </a:rPr>
                        <a:t>Uplay</a:t>
                      </a:r>
                      <a:endParaRPr lang="en-US" sz="900" b="1">
                        <a:solidFill>
                          <a:srgbClr val="FFFFFF"/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Reviews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Friends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Lists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Libraries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Wallets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Wish-lists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Forums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Mods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Accounts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Carts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Listings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F6CA233-B4D1-4A3A-92CE-3A59EEF02C8B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4BFA5-9679-4028-9A6E-B7234AE0E923}"/>
              </a:ext>
            </a:extLst>
          </p:cNvPr>
          <p:cNvSpPr txBox="1"/>
          <p:nvPr/>
        </p:nvSpPr>
        <p:spPr>
          <a:xfrm>
            <a:off x="320039" y="6412832"/>
            <a:ext cx="416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Research data located in Appendix A</a:t>
            </a:r>
          </a:p>
        </p:txBody>
      </p:sp>
    </p:spTree>
    <p:extLst>
      <p:ext uri="{BB962C8B-B14F-4D97-AF65-F5344CB8AC3E}">
        <p14:creationId xmlns:p14="http://schemas.microsoft.com/office/powerpoint/2010/main" val="3027004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BCFF2-CA86-4C26-8CF5-C5DFACDB4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14" y="1681130"/>
            <a:ext cx="2743200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80BC2E-2C71-4B03-B861-8CF86C799BF3}"/>
              </a:ext>
            </a:extLst>
          </p:cNvPr>
          <p:cNvSpPr txBox="1"/>
          <p:nvPr/>
        </p:nvSpPr>
        <p:spPr>
          <a:xfrm>
            <a:off x="7108602" y="1284571"/>
            <a:ext cx="2432179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Accounts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Developer Accounts/ Companies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Moderators/Editors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Update Lists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Libraries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Subscriptions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Reviews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In-App Purchases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Payment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App/Song/etc. gifts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Apple ID credit gifts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Notifications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Updates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1BA2F-3064-4B65-A0A4-C952EE0AC690}"/>
              </a:ext>
            </a:extLst>
          </p:cNvPr>
          <p:cNvSpPr txBox="1"/>
          <p:nvPr/>
        </p:nvSpPr>
        <p:spPr>
          <a:xfrm>
            <a:off x="9708792" y="1283015"/>
            <a:ext cx="2432179" cy="35394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Account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Login/Logout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Purchase App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Delete App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Update App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Search Store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Redeem Code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Share App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Buy Gift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Generate Recommendations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Send Receipts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7C34B-657A-4047-9698-F314535561BB}"/>
              </a:ext>
            </a:extLst>
          </p:cNvPr>
          <p:cNvSpPr txBox="1"/>
          <p:nvPr/>
        </p:nvSpPr>
        <p:spPr>
          <a:xfrm>
            <a:off x="7688426" y="6567586"/>
            <a:ext cx="47603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https://apps.apple.com/us/app/apple-store/id375380948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E070E79B-8C08-47A0-ABCB-8F02F4D373E8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50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299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E43635-71E1-4CFB-8944-AA85CC011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9" name="Rectangle 79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76D23-3798-4920-8DA0-AF1072A7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 Store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3CCAC-FF05-4D73-8049-E260C21BD9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  <a:defRPr/>
            </a:pPr>
            <a:fld id="{00000000-1234-1234-1234-123412341234}" type="slidenum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rPr>
              <a:pPr defTabSz="457200">
                <a:spcAft>
                  <a:spcPts val="600"/>
                </a:spcAft>
                <a:defRPr/>
              </a:pPr>
              <a:t>51</a:t>
            </a:fld>
            <a:endParaRPr lang="en-US">
              <a:solidFill>
                <a:srgbClr val="FFFFFF"/>
              </a:solidFill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82" name="Slide Number Placeholder 3">
            <a:extLst>
              <a:ext uri="{FF2B5EF4-FFF2-40B4-BE49-F238E27FC236}">
                <a16:creationId xmlns:a16="http://schemas.microsoft.com/office/drawing/2014/main" id="{B3D7EFD3-4043-4816-8EF3-29DE2287D44B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51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93173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D2AACAC-40F7-4D25-B210-6B0CD8EB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5" y="2281338"/>
            <a:ext cx="3931557" cy="15242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FD22AE-6599-4A8B-8BAC-5EB6076A46C8}"/>
              </a:ext>
            </a:extLst>
          </p:cNvPr>
          <p:cNvSpPr txBox="1"/>
          <p:nvPr/>
        </p:nvSpPr>
        <p:spPr>
          <a:xfrm>
            <a:off x="6481666" y="968828"/>
            <a:ext cx="2697993" cy="44935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Accounts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Dev Accounts/ Companies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Movies/TV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Albums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Books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Devices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Wish-lists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Reviews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Subscriptions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Payment Methods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History Lists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Rewards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Play Points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16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8C0EA-926C-4F79-AEE9-2488B956A9F9}"/>
              </a:ext>
            </a:extLst>
          </p:cNvPr>
          <p:cNvSpPr txBox="1"/>
          <p:nvPr/>
        </p:nvSpPr>
        <p:spPr>
          <a:xfrm>
            <a:off x="9081856" y="967272"/>
            <a:ext cx="2432179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Login/Logout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Make Purchase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 budget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 review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Update app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Send receipt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Search Store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Redeem code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Redeem reward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Buy gift card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to Wish-lists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Show recommended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Account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79AC1-2579-44EA-8464-E46A2AF0009F}"/>
              </a:ext>
            </a:extLst>
          </p:cNvPr>
          <p:cNvSpPr txBox="1"/>
          <p:nvPr/>
        </p:nvSpPr>
        <p:spPr>
          <a:xfrm>
            <a:off x="9766040" y="6567586"/>
            <a:ext cx="255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https://play.google.com/store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D22AC8B-A001-46A5-88C0-8FEEB5E6B5FD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52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7498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09BA-2D62-457A-9DF5-FE2A02F5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83" name="Rectangle 47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76D23-3798-4920-8DA0-AF1072A7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Play Interface</a:t>
            </a:r>
          </a:p>
        </p:txBody>
      </p:sp>
      <p:sp>
        <p:nvSpPr>
          <p:cNvPr id="82" name="Slide Number Placeholder 3">
            <a:extLst>
              <a:ext uri="{FF2B5EF4-FFF2-40B4-BE49-F238E27FC236}">
                <a16:creationId xmlns:a16="http://schemas.microsoft.com/office/drawing/2014/main" id="{5DD723E8-A3EE-44CA-9493-862B59D7E3CE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53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9858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7C0F85B-DD3F-4262-8515-65E1870BA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63029" y="1741304"/>
            <a:ext cx="2743200" cy="269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454ADB-EAA9-47A2-99D5-B7D3F3627EF4}"/>
              </a:ext>
            </a:extLst>
          </p:cNvPr>
          <p:cNvSpPr txBox="1"/>
          <p:nvPr/>
        </p:nvSpPr>
        <p:spPr>
          <a:xfrm>
            <a:off x="6481666" y="968828"/>
            <a:ext cx="2609388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User Accounts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Dev Accounts/ Companies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Clubs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Games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Entertainment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Productivity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Wish-lists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Reviews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Feedback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Products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Apps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Wallets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DLC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System Requirements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Libraries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6E8B3-4D48-44EF-8918-84CB7090BC71}"/>
              </a:ext>
            </a:extLst>
          </p:cNvPr>
          <p:cNvSpPr txBox="1"/>
          <p:nvPr/>
        </p:nvSpPr>
        <p:spPr>
          <a:xfrm>
            <a:off x="9081856" y="967272"/>
            <a:ext cx="2432179" cy="4524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Login/Logout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Account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Give Feedback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Search Store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to Wishlist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Redeem code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Make Purchase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Give Recommendations 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 review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Give Gift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Share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Update app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Subscribe (game pass, etc.)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Change Account Info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EE710-4341-4C74-8272-0EE11A905DE7}"/>
              </a:ext>
            </a:extLst>
          </p:cNvPr>
          <p:cNvSpPr txBox="1"/>
          <p:nvPr/>
        </p:nvSpPr>
        <p:spPr>
          <a:xfrm>
            <a:off x="7700397" y="6567586"/>
            <a:ext cx="46906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https://www.microsoft.com/en-us/store/top-free/apps/pc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B030557-2600-45F0-A825-017DD526C99E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54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6105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09BA-2D62-457A-9DF5-FE2A02F5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"/>
          <a:stretch/>
        </p:blipFill>
        <p:spPr>
          <a:xfrm>
            <a:off x="20" y="0"/>
            <a:ext cx="12191980" cy="6857998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76D23-3798-4920-8DA0-AF1072A7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Windows Store Interface</a:t>
            </a:r>
          </a:p>
        </p:txBody>
      </p:sp>
      <p:sp>
        <p:nvSpPr>
          <p:cNvPr id="96" name="Slide Number Placeholder 3">
            <a:extLst>
              <a:ext uri="{FF2B5EF4-FFF2-40B4-BE49-F238E27FC236}">
                <a16:creationId xmlns:a16="http://schemas.microsoft.com/office/drawing/2014/main" id="{8E0D77B3-FF02-47D2-833A-76D9BC779EB3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highlight>
                  <a:srgbClr val="000000"/>
                </a:highlight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55</a:t>
            </a:fld>
            <a:endParaRPr lang="en-US">
              <a:solidFill>
                <a:srgbClr val="FF0000"/>
              </a:solidFill>
              <a:highlight>
                <a:srgbClr val="000000"/>
              </a:highlight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3898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926858F-BEDE-48F9-8422-6B640CDA1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71" y="1712686"/>
            <a:ext cx="27432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442C25-E918-4A6A-A09A-6EF93181146B}"/>
              </a:ext>
            </a:extLst>
          </p:cNvPr>
          <p:cNvSpPr txBox="1"/>
          <p:nvPr/>
        </p:nvSpPr>
        <p:spPr>
          <a:xfrm>
            <a:off x="6481666" y="968828"/>
            <a:ext cx="2432179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Accounts</a:t>
            </a:r>
            <a:endParaRPr kumimoji="0" lang="en-US" sz="16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Messages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Listings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Libraries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Orders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Friends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Wish-lists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Downloads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Categories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Keys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Achievements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531BC-620A-4F99-B9B0-3949EBE5D5E0}"/>
              </a:ext>
            </a:extLst>
          </p:cNvPr>
          <p:cNvSpPr txBox="1"/>
          <p:nvPr/>
        </p:nvSpPr>
        <p:spPr>
          <a:xfrm>
            <a:off x="9081856" y="967272"/>
            <a:ext cx="2432179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Login/Logout</a:t>
            </a:r>
            <a:endParaRPr kumimoji="0" lang="en-US" sz="16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Buy Listing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Install/uninstall software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Filter store/library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Add/remove from Wishlist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Send message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Run software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Add/remove friend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Remove notification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Edit Account info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E7C5DB-3024-4EC5-BC57-D5691034EE26}"/>
              </a:ext>
            </a:extLst>
          </p:cNvPr>
          <p:cNvSpPr txBox="1"/>
          <p:nvPr/>
        </p:nvSpPr>
        <p:spPr>
          <a:xfrm>
            <a:off x="9007151" y="6538912"/>
            <a:ext cx="355978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https://www.origin.com/usa/en-us/store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85049-D97A-453D-9A3B-2F0BBB24C5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755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09BA-2D62-457A-9DF5-FE2A02F5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76D23-3798-4920-8DA0-AF1072A7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Origin Interface</a:t>
            </a:r>
          </a:p>
        </p:txBody>
      </p:sp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33E6562A-E07F-45B4-9FE2-6662FA003806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57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7826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36" name="Picture 3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2FBEBEFF-B6E4-4C13-9803-A1B047980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33" y="1633489"/>
            <a:ext cx="2743200" cy="27432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A9DAAB3-FFFE-45C0-B71B-E59A79FFE85B}"/>
              </a:ext>
            </a:extLst>
          </p:cNvPr>
          <p:cNvSpPr txBox="1"/>
          <p:nvPr/>
        </p:nvSpPr>
        <p:spPr>
          <a:xfrm>
            <a:off x="6735881" y="1479450"/>
            <a:ext cx="2432179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Friends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Approver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Broadcasts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Listings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Administrators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Coupons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Wish-lists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Libraries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Reviews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Forums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Profile Pages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701FE6-FE60-48E1-960E-2324CC52EAEA}"/>
              </a:ext>
            </a:extLst>
          </p:cNvPr>
          <p:cNvSpPr txBox="1"/>
          <p:nvPr/>
        </p:nvSpPr>
        <p:spPr>
          <a:xfrm>
            <a:off x="9336071" y="1477894"/>
            <a:ext cx="2432179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Send Message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Login/Logout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Write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Workshop item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listing to marketplace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Buy game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to cart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Refund game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Sell on Marketplace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game to category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Join group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066C81-CDBA-432F-926F-F935A398ADB2}"/>
              </a:ext>
            </a:extLst>
          </p:cNvPr>
          <p:cNvSpPr txBox="1"/>
          <p:nvPr/>
        </p:nvSpPr>
        <p:spPr>
          <a:xfrm>
            <a:off x="9390580" y="6548062"/>
            <a:ext cx="29743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https://store.steampowered.com/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2BB2481-9386-4AE4-8F37-208F497563AB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58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09BA-2D62-457A-9DF5-FE2A02F5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40" name="Rectangle 42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76D23-3798-4920-8DA0-AF1072A7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Steam Interface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380673A-62BA-4392-80E0-534760C4DD4A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highlight>
                  <a:srgbClr val="000000"/>
                </a:highlight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59</a:t>
            </a:fld>
            <a:endParaRPr lang="en-US">
              <a:solidFill>
                <a:srgbClr val="FF0000"/>
              </a:solidFill>
              <a:highlight>
                <a:srgbClr val="000000"/>
              </a:highlight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049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D5E25-3610-4C52-B097-D728E233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Class Object Consistency</a:t>
            </a:r>
          </a:p>
        </p:txBody>
      </p:sp>
      <p:cxnSp>
        <p:nvCxnSpPr>
          <p:cNvPr id="15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EA375-6EF5-4E3B-A778-B488B9A1F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AF2F6-F256-414C-AF47-4B8FE6A2FFA3}"/>
              </a:ext>
            </a:extLst>
          </p:cNvPr>
          <p:cNvSpPr txBox="1"/>
          <p:nvPr/>
        </p:nvSpPr>
        <p:spPr>
          <a:xfrm>
            <a:off x="968033" y="2376529"/>
            <a:ext cx="36202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    Less Than 50%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    50% - 70%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     More Than 80%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70A0C4-10CC-4171-8AE9-B000217C054C}"/>
              </a:ext>
            </a:extLst>
          </p:cNvPr>
          <p:cNvSpPr/>
          <p:nvPr/>
        </p:nvSpPr>
        <p:spPr>
          <a:xfrm>
            <a:off x="1092730" y="3280085"/>
            <a:ext cx="131879" cy="13187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DF273F-79B9-4844-B82E-DF0CA1F5DC2E}"/>
              </a:ext>
            </a:extLst>
          </p:cNvPr>
          <p:cNvSpPr/>
          <p:nvPr/>
        </p:nvSpPr>
        <p:spPr>
          <a:xfrm>
            <a:off x="1094111" y="4022154"/>
            <a:ext cx="131879" cy="13187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F25C45-0884-430D-9806-7D0D7D5178E9}"/>
              </a:ext>
            </a:extLst>
          </p:cNvPr>
          <p:cNvSpPr/>
          <p:nvPr/>
        </p:nvSpPr>
        <p:spPr>
          <a:xfrm>
            <a:off x="1092729" y="2527866"/>
            <a:ext cx="131879" cy="13187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BE01BC0-9B4C-46D1-9BE4-9472C5586CFF}"/>
              </a:ext>
            </a:extLst>
          </p:cNvPr>
          <p:cNvGraphicFramePr>
            <a:graphicFrameLocks noGrp="1"/>
          </p:cNvGraphicFramePr>
          <p:nvPr/>
        </p:nvGraphicFramePr>
        <p:xfrm>
          <a:off x="5294928" y="373329"/>
          <a:ext cx="6211105" cy="573329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466417">
                  <a:extLst>
                    <a:ext uri="{9D8B030D-6E8A-4147-A177-3AD203B41FA5}">
                      <a16:colId xmlns:a16="http://schemas.microsoft.com/office/drawing/2014/main" val="1546757421"/>
                    </a:ext>
                  </a:extLst>
                </a:gridCol>
                <a:gridCol w="2744688">
                  <a:extLst>
                    <a:ext uri="{9D8B030D-6E8A-4147-A177-3AD203B41FA5}">
                      <a16:colId xmlns:a16="http://schemas.microsoft.com/office/drawing/2014/main" val="3283986343"/>
                    </a:ext>
                  </a:extLst>
                </a:gridCol>
              </a:tblGrid>
              <a:tr h="57332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tx1"/>
                          </a:solidFill>
                        </a:rPr>
                        <a:t>Reviews</a:t>
                      </a:r>
                    </a:p>
                  </a:txBody>
                  <a:tcPr marL="236262" marR="141757" marT="141757" marB="14175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accent2"/>
                          </a:solidFill>
                        </a:rPr>
                        <a:t>5/10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16061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Friends</a:t>
                      </a:r>
                    </a:p>
                  </a:txBody>
                  <a:tcPr marL="236262" marR="141757" marT="141757" marB="14175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accent2"/>
                          </a:solidFill>
                        </a:rPr>
                        <a:t>5/10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92156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Libraries</a:t>
                      </a:r>
                      <a:endParaRPr lang="en-US"/>
                    </a:p>
                  </a:txBody>
                  <a:tcPr marL="236262" marR="141757" marT="141757" marB="141757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accent6"/>
                          </a:solidFill>
                        </a:rPr>
                        <a:t>8/10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92940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Wallets</a:t>
                      </a:r>
                    </a:p>
                  </a:txBody>
                  <a:tcPr marL="236262" marR="141757" marT="141757" marB="14175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accent2"/>
                          </a:solidFill>
                        </a:rPr>
                        <a:t>7/10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141947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Wish-lists</a:t>
                      </a:r>
                    </a:p>
                  </a:txBody>
                  <a:tcPr marL="236262" marR="141757" marT="141757" marB="141757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accent6"/>
                          </a:solidFill>
                        </a:rPr>
                        <a:t>8/10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730534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Forums</a:t>
                      </a:r>
                    </a:p>
                  </a:txBody>
                  <a:tcPr marL="236262" marR="141757" marT="141757" marB="14175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FF0000"/>
                          </a:solidFill>
                        </a:rPr>
                        <a:t>2/10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389976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Mods</a:t>
                      </a:r>
                    </a:p>
                  </a:txBody>
                  <a:tcPr marL="236262" marR="141757" marT="141757" marB="141757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FF0000"/>
                          </a:solidFill>
                        </a:rPr>
                        <a:t>3/10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233159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Accounts</a:t>
                      </a:r>
                    </a:p>
                  </a:txBody>
                  <a:tcPr marL="236262" marR="141757" marT="141757" marB="14175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chemeClr val="accent6"/>
                          </a:solidFill>
                        </a:rPr>
                        <a:t>10/10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843188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Carts</a:t>
                      </a:r>
                    </a:p>
                  </a:txBody>
                  <a:tcPr marL="236262" marR="141757" marT="141757" marB="141757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1">
                          <a:solidFill>
                            <a:srgbClr val="FF0000"/>
                          </a:solidFill>
                        </a:rPr>
                        <a:t>4/10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466888"/>
                  </a:ext>
                </a:extLst>
              </a:tr>
              <a:tr h="5733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Listings</a:t>
                      </a:r>
                    </a:p>
                  </a:txBody>
                  <a:tcPr marL="236262" marR="141757" marT="141757" marB="141757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1">
                          <a:solidFill>
                            <a:schemeClr val="accent6"/>
                          </a:solidFill>
                        </a:rPr>
                        <a:t>10/10</a:t>
                      </a:r>
                    </a:p>
                  </a:txBody>
                  <a:tcPr marL="236262" marR="141757" marT="141757" marB="141757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30418"/>
                  </a:ext>
                </a:extLst>
              </a:tr>
            </a:tbl>
          </a:graphicData>
        </a:graphic>
      </p:graphicFrame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DB40A74-13FB-45ED-9943-0E26B136C26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6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066274-1B16-455E-8E94-FBA30426608C}"/>
              </a:ext>
            </a:extLst>
          </p:cNvPr>
          <p:cNvSpPr txBox="1"/>
          <p:nvPr/>
        </p:nvSpPr>
        <p:spPr>
          <a:xfrm>
            <a:off x="320039" y="6412832"/>
            <a:ext cx="416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Research data located in Appendix A</a:t>
            </a:r>
          </a:p>
        </p:txBody>
      </p:sp>
    </p:spTree>
    <p:extLst>
      <p:ext uri="{BB962C8B-B14F-4D97-AF65-F5344CB8AC3E}">
        <p14:creationId xmlns:p14="http://schemas.microsoft.com/office/powerpoint/2010/main" val="2799273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CCA27E11-150D-4AB5-A437-8E1ED2F7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43" y="1603828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3666A9-ED70-4980-A47B-92A6603555E4}"/>
              </a:ext>
            </a:extLst>
          </p:cNvPr>
          <p:cNvSpPr txBox="1"/>
          <p:nvPr/>
        </p:nvSpPr>
        <p:spPr>
          <a:xfrm>
            <a:off x="6481666" y="968828"/>
            <a:ext cx="2432179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Listings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Friends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Chat Histories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Groups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Notifications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Wallets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Payment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BattleTags</a:t>
            </a: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DLC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Wish-lists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Gifts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Subscriptions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16B3C-9652-45D9-8E8A-F06D65831B62}"/>
              </a:ext>
            </a:extLst>
          </p:cNvPr>
          <p:cNvSpPr txBox="1"/>
          <p:nvPr/>
        </p:nvSpPr>
        <p:spPr>
          <a:xfrm>
            <a:off x="9081856" y="967272"/>
            <a:ext cx="2432179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listing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account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Login/Logout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Purchase listing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Download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Play Game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Send friend request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Accept friend Request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Send chat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Write Post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FE53F-CAA0-4B72-B9EB-45A53DDA87D6}"/>
              </a:ext>
            </a:extLst>
          </p:cNvPr>
          <p:cNvSpPr txBox="1"/>
          <p:nvPr/>
        </p:nvSpPr>
        <p:spPr>
          <a:xfrm>
            <a:off x="7873325" y="6538912"/>
            <a:ext cx="43186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https://www.blizzard.com/en-us/?ref=www.battle.net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0F52A4E-F819-4005-BDDE-C98C62F6FED5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60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5285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09BA-2D62-457A-9DF5-FE2A02F5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" r="2162"/>
          <a:stretch/>
        </p:blipFill>
        <p:spPr>
          <a:xfrm>
            <a:off x="20" y="0"/>
            <a:ext cx="12191980" cy="6857997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76D23-3798-4920-8DA0-AF1072A7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Battle.Net Interface</a:t>
            </a:r>
          </a:p>
        </p:txBody>
      </p: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0F87DC75-5DC0-4ACA-AFF7-18FBFAF45B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2285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795D2A-7709-473D-A897-9D6C5B418E01}"/>
              </a:ext>
            </a:extLst>
          </p:cNvPr>
          <p:cNvSpPr txBox="1"/>
          <p:nvPr/>
        </p:nvSpPr>
        <p:spPr>
          <a:xfrm>
            <a:off x="6481666" y="968828"/>
            <a:ext cx="2432179" cy="624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Accounts</a:t>
            </a:r>
            <a:endParaRPr kumimoji="0" lang="en-US" sz="16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Friends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DLC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Listings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Achievements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Payment Methods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Coupons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Keys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Libraries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Club Points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Subscriptions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DE7A1-ED4A-465A-8D8F-34B9252CE595}"/>
              </a:ext>
            </a:extLst>
          </p:cNvPr>
          <p:cNvSpPr txBox="1"/>
          <p:nvPr/>
        </p:nvSpPr>
        <p:spPr>
          <a:xfrm>
            <a:off x="9081856" y="967272"/>
            <a:ext cx="2432179" cy="4770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Add/Remove from cart</a:t>
            </a:r>
            <a:endParaRPr kumimoji="0" lang="en-US" sz="1600" b="0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Add/remove friend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Send Message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Checkout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Install/Uninstall software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Spend micro-currency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Link Steam Account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Search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Filter Store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Login/Logout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endParaRPr kumimoji="0" lang="en-US" sz="16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" name="Picture 5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61CFC38E-6566-4BC6-B99F-CB8A06F89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54" y="2534557"/>
            <a:ext cx="3756478" cy="918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638B00-073C-4124-BF65-440F3F86ED9F}"/>
              </a:ext>
            </a:extLst>
          </p:cNvPr>
          <p:cNvSpPr txBox="1"/>
          <p:nvPr/>
        </p:nvSpPr>
        <p:spPr>
          <a:xfrm>
            <a:off x="9450512" y="654806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https://uplay.ubisoft.com/en-GB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ECDADD9-647B-4031-9507-CCA24FA83C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7543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09BA-2D62-457A-9DF5-FE2A02F5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"/>
          <a:stretch/>
        </p:blipFill>
        <p:spPr>
          <a:xfrm>
            <a:off x="20" y="1"/>
            <a:ext cx="12284222" cy="6857999"/>
          </a:xfrm>
          <a:prstGeom prst="rect">
            <a:avLst/>
          </a:prstGeom>
        </p:spPr>
      </p:pic>
      <p:sp>
        <p:nvSpPr>
          <p:cNvPr id="54" name="Rectangle 47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76D23-3798-4920-8DA0-AF1072A7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Uplay Interface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7CD9068-1E6C-430D-9503-1856CF6F8EC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highlight>
                <a:srgbClr val="000000"/>
              </a:highlight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454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33FE55-9AD9-4510-B58D-1C5DD71266DD}"/>
              </a:ext>
            </a:extLst>
          </p:cNvPr>
          <p:cNvSpPr/>
          <p:nvPr/>
        </p:nvSpPr>
        <p:spPr>
          <a:xfrm>
            <a:off x="627474" y="1059844"/>
            <a:ext cx="2911010" cy="338190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2" name="Picture 2" descr="A picture containing plate, drawing&#10;&#10;Description generated with very high confidence">
            <a:extLst>
              <a:ext uri="{FF2B5EF4-FFF2-40B4-BE49-F238E27FC236}">
                <a16:creationId xmlns:a16="http://schemas.microsoft.com/office/drawing/2014/main" id="{C2724329-8B6C-4A93-A02B-8F5BBF228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13" y="1258155"/>
            <a:ext cx="2743200" cy="31835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DBF174-1D2C-4275-876E-E6F3D0A37D60}"/>
              </a:ext>
            </a:extLst>
          </p:cNvPr>
          <p:cNvSpPr txBox="1"/>
          <p:nvPr/>
        </p:nvSpPr>
        <p:spPr>
          <a:xfrm>
            <a:off x="6939605" y="1656237"/>
            <a:ext cx="2432179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Wish lists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Libraries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Friends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Listings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Coupons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Downloads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Connections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Suggestions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Keys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Marketplaces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Categories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C0EAC-F1AC-4E96-9469-D1044730BB2F}"/>
              </a:ext>
            </a:extLst>
          </p:cNvPr>
          <p:cNvSpPr txBox="1"/>
          <p:nvPr/>
        </p:nvSpPr>
        <p:spPr>
          <a:xfrm>
            <a:off x="9539795" y="1654681"/>
            <a:ext cx="2432179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Buy Game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See Editions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View Friends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Send Friend Request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Accept Friend Request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View Settings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Change Account Info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Wish-list game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Download game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Play game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Login/Logout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F421DA-AF6E-4357-8A23-6A327EB422DE}"/>
              </a:ext>
            </a:extLst>
          </p:cNvPr>
          <p:cNvSpPr txBox="1"/>
          <p:nvPr/>
        </p:nvSpPr>
        <p:spPr>
          <a:xfrm>
            <a:off x="8447851" y="6550223"/>
            <a:ext cx="38894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https://www.epicgames.com/site/en-US/home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264CAF0-35D8-4CD0-87AD-32BC5543CD7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744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8E09BA-2D62-457A-9DF5-FE2A02F5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"/>
          <a:stretch/>
        </p:blipFill>
        <p:spPr>
          <a:xfrm>
            <a:off x="20" y="10"/>
            <a:ext cx="12191980" cy="6857987"/>
          </a:xfrm>
          <a:prstGeom prst="rect">
            <a:avLst/>
          </a:prstGeom>
        </p:spPr>
      </p:pic>
      <p:sp>
        <p:nvSpPr>
          <p:cNvPr id="36" name="Rectangle 38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76D23-3798-4920-8DA0-AF1072A7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Epic Games Store Interface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96241479-7D4C-4FAD-9C57-74C2BD56EF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781" y="-1"/>
            <a:ext cx="311199" cy="379445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0000"/>
                </a:highlight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highlight>
                <a:srgbClr val="000000"/>
              </a:highlight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717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44354B1-772F-43C7-93C0-F33033FF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28" y="1712685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0362DD-3EDC-4677-91BE-72092947EC57}"/>
              </a:ext>
            </a:extLst>
          </p:cNvPr>
          <p:cNvSpPr txBox="1"/>
          <p:nvPr/>
        </p:nvSpPr>
        <p:spPr>
          <a:xfrm>
            <a:off x="6434305" y="1068348"/>
            <a:ext cx="2432179" cy="4278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Friends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Libraries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Software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Wish-lists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Activity/Notifications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Reviews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Forums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Wallets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Orders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Achievements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DLC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Listings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sng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42BE3-2DC0-4572-96BC-27BF98F7E6FB}"/>
              </a:ext>
            </a:extLst>
          </p:cNvPr>
          <p:cNvSpPr txBox="1"/>
          <p:nvPr/>
        </p:nvSpPr>
        <p:spPr>
          <a:xfrm>
            <a:off x="8987134" y="1068348"/>
            <a:ext cx="2432179" cy="32932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Link Account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Login/Logout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Checkout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Add/remove from cart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Filter Library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Install/uninstall software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Write Review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Add/write to forum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Add/remove friend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Send Message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Search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8E6A8-E2DD-4BF0-A3BD-69623907B390}"/>
              </a:ext>
            </a:extLst>
          </p:cNvPr>
          <p:cNvSpPr txBox="1"/>
          <p:nvPr/>
        </p:nvSpPr>
        <p:spPr>
          <a:xfrm>
            <a:off x="10135456" y="6548062"/>
            <a:ext cx="21267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https://www.gog.com/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B4332965-DF62-4B42-AD74-E75D7CDE30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266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E09BA-2D62-457A-9DF5-FE2A02F52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BF6713D-1D96-48BA-83FB-4CAD9ADF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52975"/>
            <a:ext cx="4610100" cy="132397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76D23-3798-4920-8DA0-AF1072A77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36" y="4857750"/>
            <a:ext cx="3721989" cy="1066800"/>
          </a:xfrm>
          <a:prstGeom prst="rect">
            <a:avLst/>
          </a:prstGeom>
          <a:noFill/>
          <a:ln w="174625" cap="sq" cmpd="thinThick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GOG Interface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162F66F-FBF4-415C-894A-FEB7FC633F8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5415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1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55" name="Freeform: Shape 119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id="{C74E2DBC-060D-4D57-B707-2BACA7EF1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268578"/>
            <a:ext cx="2743200" cy="1540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850CCF-813D-4FBD-A5DC-5FEC0F2FD1D1}"/>
              </a:ext>
            </a:extLst>
          </p:cNvPr>
          <p:cNvSpPr txBox="1"/>
          <p:nvPr/>
        </p:nvSpPr>
        <p:spPr>
          <a:xfrm>
            <a:off x="6481666" y="968828"/>
            <a:ext cx="2432179" cy="40318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Objects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Listings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Companies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Accounts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Coupons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Keys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Orders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Libraries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Wallets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Wish-lists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Charities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Subscriptions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Bundles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Rewards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BE783-E45F-45A3-A2C5-4290712C93CC}"/>
              </a:ext>
            </a:extLst>
          </p:cNvPr>
          <p:cNvSpPr txBox="1"/>
          <p:nvPr/>
        </p:nvSpPr>
        <p:spPr>
          <a:xfrm>
            <a:off x="9081856" y="967272"/>
            <a:ext cx="24321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sng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Create Account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Login\Logout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to cart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Buy Game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View Game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Game to Wishlist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Funds top wallet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Purchase subscription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Change account info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 listing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3CEA6-D8A7-4B97-8113-96B43A6404A7}"/>
              </a:ext>
            </a:extLst>
          </p:cNvPr>
          <p:cNvSpPr txBox="1"/>
          <p:nvPr/>
        </p:nvSpPr>
        <p:spPr>
          <a:xfrm>
            <a:off x="9482470" y="647877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https://www.humblebundle.com/</a:t>
            </a: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C4CBCC8-504D-42A0-B559-DEE316B4F2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86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3E68D9A-86E1-4C0E-BBF2-8769D0523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805"/>
            <a:ext cx="6313655" cy="5696020"/>
          </a:xfrm>
          <a:custGeom>
            <a:avLst/>
            <a:gdLst>
              <a:gd name="connsiteX0" fmla="*/ 0 w 6313655"/>
              <a:gd name="connsiteY0" fmla="*/ 0 h 5696020"/>
              <a:gd name="connsiteX1" fmla="*/ 6313655 w 6313655"/>
              <a:gd name="connsiteY1" fmla="*/ 0 h 5696020"/>
              <a:gd name="connsiteX2" fmla="*/ 3550375 w 6313655"/>
              <a:gd name="connsiteY2" fmla="*/ 5696020 h 5696020"/>
              <a:gd name="connsiteX3" fmla="*/ 0 w 6313655"/>
              <a:gd name="connsiteY3" fmla="*/ 5696020 h 5696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3655" h="5696020">
                <a:moveTo>
                  <a:pt x="0" y="0"/>
                </a:moveTo>
                <a:lnTo>
                  <a:pt x="6313655" y="0"/>
                </a:lnTo>
                <a:lnTo>
                  <a:pt x="3550375" y="5696020"/>
                </a:lnTo>
                <a:lnTo>
                  <a:pt x="0" y="569602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C7C-525F-4E1D-9CF2-AB866693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80" y="472576"/>
            <a:ext cx="3805518" cy="2892625"/>
          </a:xfrm>
        </p:spPr>
        <p:txBody>
          <a:bodyPr anchor="b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FD506-B10D-46F3-AD6C-FC49CD0BE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30897" y="523805"/>
            <a:ext cx="5040144" cy="6456300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>
                <a:solidFill>
                  <a:schemeClr val="bg1"/>
                </a:solidFill>
                <a:hlinkClick r:id="rId2"/>
              </a:rPr>
              <a:t>https://www.statista.com/statistics/547025/steam-game-sales-revenue/</a:t>
            </a:r>
            <a:r>
              <a:rPr lang="en-US" sz="1400">
                <a:solidFill>
                  <a:schemeClr val="bg1"/>
                </a:solidFill>
              </a:rPr>
              <a:t> </a:t>
            </a:r>
          </a:p>
          <a:p>
            <a:r>
              <a:rPr lang="en-US" sz="1400">
                <a:solidFill>
                  <a:schemeClr val="bg1"/>
                </a:solidFill>
                <a:hlinkClick r:id="rId3"/>
              </a:rPr>
              <a:t>https://www.statista.com/statistics/831590/microsoft-quarterly-gaming-revenue/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  <a:hlinkClick r:id="rId4"/>
              </a:rPr>
              <a:t>https://www.statista.com/statistics/296226/annual-apple-app-store-revenue/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  <a:hlinkClick r:id="rId5"/>
              </a:rPr>
              <a:t>https://www.statista.com/statistics/444476/google-play-annual-revenue/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hlinkClick r:id="rId6"/>
              </a:rPr>
              <a:t>https://www.statista.com/statistics/269696/revenue-of-electronic-arts-since-2005/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hlinkClick r:id="rId7"/>
              </a:rPr>
              <a:t>https://www.statista.com/statistics/269664/blizzards-annual-revenue/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solidFill>
                  <a:schemeClr val="bg1"/>
                </a:solidFill>
                <a:hlinkClick r:id="rId8"/>
              </a:rPr>
              <a:t>https://ubistatic19-a.akamaihd.net/comsite_common/en-US/images/53ddr%20va%20final_tcm99-352601_tcm99-196733-32.pdf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400">
                <a:hlinkClick r:id="rId9"/>
              </a:rPr>
              <a:t>https://incfact.com/company/humblebundle-sanfrancisco-ca/</a:t>
            </a:r>
            <a:endParaRPr lang="en-US" sz="1400"/>
          </a:p>
          <a:p>
            <a:r>
              <a:rPr lang="en-US" sz="1400">
                <a:hlinkClick r:id="rId10"/>
              </a:rPr>
              <a:t>https://www.cdprojekt.com/en/wp-content/uploads-en/2019/03/fy2018-cd-projekt-group-results-presentation.pdf</a:t>
            </a:r>
            <a:endParaRPr lang="en-US" sz="1400"/>
          </a:p>
          <a:p>
            <a:r>
              <a:rPr lang="en-US" sz="1400">
                <a:hlinkClick r:id="rId11"/>
              </a:rPr>
              <a:t>https://www.epicgames.com/store/en-US/news/epic-games-store-weekly-free-games-in-2020</a:t>
            </a:r>
            <a:endParaRPr lang="en-US" sz="1400"/>
          </a:p>
          <a:p>
            <a:endParaRPr lang="en-US" sz="1600" b="1"/>
          </a:p>
          <a:p>
            <a:pPr marL="114300" indent="0">
              <a:buNone/>
            </a:pPr>
            <a:endParaRPr lang="en-US" sz="1600"/>
          </a:p>
          <a:p>
            <a:pPr marL="114300" indent="0">
              <a:buNone/>
            </a:pPr>
            <a:br>
              <a:rPr lang="en-US" sz="1600"/>
            </a:b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2CF60AB5-C153-459E-AB49-B8F452E285D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595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 Prevalent Functions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C18DB-2985-4A04-B22C-049B859BF5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  <p:graphicFrame>
        <p:nvGraphicFramePr>
          <p:cNvPr id="5" name="Google Shape;121;g81869da65e_0_0">
            <a:extLst>
              <a:ext uri="{FF2B5EF4-FFF2-40B4-BE49-F238E27FC236}">
                <a16:creationId xmlns:a16="http://schemas.microsoft.com/office/drawing/2014/main" id="{7D7401C3-C856-424E-AA30-FF744BE91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462304"/>
              </p:ext>
            </p:extLst>
          </p:nvPr>
        </p:nvGraphicFramePr>
        <p:xfrm>
          <a:off x="340088" y="2480124"/>
          <a:ext cx="11496826" cy="3650614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1035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01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77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75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36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26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21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98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15794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273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 b="1">
                        <a:solidFill>
                          <a:srgbClr val="FFFFFF"/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Steam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Epic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Microsoft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Store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Battle.net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Apple App Store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Origin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Humble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Bundle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Google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Play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>
                          <a:solidFill>
                            <a:srgbClr val="FFFFFF"/>
                          </a:solidFill>
                        </a:rPr>
                        <a:t>GOG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err="1">
                          <a:solidFill>
                            <a:srgbClr val="FFFFFF"/>
                          </a:solidFill>
                        </a:rPr>
                        <a:t>Uplay</a:t>
                      </a:r>
                      <a:endParaRPr lang="en-US" sz="900" b="1">
                        <a:solidFill>
                          <a:srgbClr val="FFFFFF"/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Write Review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33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Buy Listing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View Library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Change Info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Add to Wishlist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Send Message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Add to Cart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Install Game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Purchases subscription</a:t>
                      </a:r>
                    </a:p>
                  </a:txBody>
                  <a:tcPr marL="122329" marR="73398" marT="73398" marB="73398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85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Redeem Codes</a:t>
                      </a:r>
                    </a:p>
                  </a:txBody>
                  <a:tcPr marL="122329" marR="73398" marT="73398" marB="73398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x</a:t>
                      </a:r>
                    </a:p>
                  </a:txBody>
                  <a:tcPr marL="122329" marR="73398" marT="73398" marB="73398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6EA3F65-8258-418D-BAAA-6E4C9AEEFCC7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7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D92EC-7B8F-4202-8317-8D790C76C283}"/>
              </a:ext>
            </a:extLst>
          </p:cNvPr>
          <p:cNvSpPr txBox="1"/>
          <p:nvPr/>
        </p:nvSpPr>
        <p:spPr>
          <a:xfrm>
            <a:off x="320039" y="6412832"/>
            <a:ext cx="416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Research data located in Appendix A</a:t>
            </a:r>
          </a:p>
        </p:txBody>
      </p:sp>
    </p:spTree>
    <p:extLst>
      <p:ext uri="{BB962C8B-B14F-4D97-AF65-F5344CB8AC3E}">
        <p14:creationId xmlns:p14="http://schemas.microsoft.com/office/powerpoint/2010/main" val="2643521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chemeClr val="bg1">
                    <a:lumMod val="95000"/>
                    <a:lumOff val="5000"/>
                  </a:schemeClr>
                </a:solidFill>
              </a:rPr>
              <a:t>Appendix B: Detailed Project Estimates Sources</a:t>
            </a:r>
            <a:endParaRPr lang="en-US" sz="54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F852410-2758-4CCA-AC6B-E22F19A31ED2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 fontScale="77500" lnSpcReduction="20000"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70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5608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DA88B16-72A2-47CB-BE95-3C6153243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66" b="-1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618E8-794F-445F-A41E-7F69D76F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Epic Game Store Development plan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D0822C1-AF6B-4427-A55F-7AEFC4F870F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09218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618E8-794F-445F-A41E-7F69D76F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Sources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7F333-BE93-482F-A64C-751E5887DBFB}"/>
              </a:ext>
            </a:extLst>
          </p:cNvPr>
          <p:cNvSpPr txBox="1"/>
          <p:nvPr/>
        </p:nvSpPr>
        <p:spPr>
          <a:xfrm>
            <a:off x="1155548" y="2217343"/>
            <a:ext cx="9880893" cy="39596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hlinkClick r:id="rId2"/>
              </a:rPr>
              <a:t>https://trello.com/b/GXLc34hk/epic-games-store-roadmap</a:t>
            </a:r>
            <a:endParaRPr lang="en-US" sz="2400">
              <a:hlinkClick r:id="rId3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hlinkClick r:id="rId3"/>
              </a:rPr>
              <a:t>https://successfulsoftware.net/2017/02/10/how-much-code-can-a-coder-code/</a:t>
            </a:r>
            <a:endParaRPr lang="en-US" sz="2400">
              <a:cs typeface="Arial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509F189-B99C-444B-9358-F349700441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88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27" y="1122362"/>
            <a:ext cx="9608633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Goal: A Storefront for Various Software Products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1DE94E1-7872-482F-9B41-F867C33FDAB1}"/>
              </a:ext>
            </a:extLst>
          </p:cNvPr>
          <p:cNvSpPr txBox="1">
            <a:spLocks/>
          </p:cNvSpPr>
          <p:nvPr/>
        </p:nvSpPr>
        <p:spPr>
          <a:xfrm>
            <a:off x="11880801" y="0"/>
            <a:ext cx="311199" cy="3474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defTabSz="914400" rtl="0" eaLnBrk="1" latinLnBrk="0" hangingPunct="1">
              <a:spcBef>
                <a:spcPts val="0"/>
              </a:spcBef>
              <a:buNone/>
              <a:defRPr sz="1200" b="0" i="0" u="none" strike="noStrike" kern="1200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  <a:defRPr/>
            </a:pPr>
            <a:fld id="{00000000-1234-1234-1234-123412341234}" type="slidenum">
              <a:rPr lang="en-US" smtClean="0">
                <a:solidFill>
                  <a:srgbClr val="FF0000"/>
                </a:solidFill>
                <a:latin typeface="Arial"/>
                <a:ea typeface="+mn-ea"/>
              </a:rPr>
              <a:pPr>
                <a:lnSpc>
                  <a:spcPct val="90000"/>
                </a:lnSpc>
                <a:spcAft>
                  <a:spcPts val="600"/>
                </a:spcAft>
                <a:buClr>
                  <a:srgbClr val="000000"/>
                </a:buClr>
                <a:buFont typeface="Arial"/>
                <a:buNone/>
                <a:defRPr/>
              </a:pPr>
              <a:t>8</a:t>
            </a:fld>
            <a:endParaRPr lang="en-US">
              <a:solidFill>
                <a:srgbClr val="FF0000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2739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4356D-EE0F-4569-966C-22390FBEC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spcBef>
                <a:spcPct val="0"/>
              </a:spcBef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Requirements (Summary)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C18DB-2985-4A04-B22C-049B859BF5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80801" y="0"/>
            <a:ext cx="311199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Calibri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31308F-F361-4CEA-AFF3-52D66EC2D88F}"/>
              </a:ext>
            </a:extLst>
          </p:cNvPr>
          <p:cNvSpPr txBox="1"/>
          <p:nvPr/>
        </p:nvSpPr>
        <p:spPr>
          <a:xfrm>
            <a:off x="378125" y="2387361"/>
            <a:ext cx="572120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cs typeface="Arial"/>
              </a:rPr>
              <a:t>Purpose</a:t>
            </a:r>
            <a:endParaRPr lang="en-US">
              <a:cs typeface="Arial"/>
            </a:endParaRPr>
          </a:p>
          <a:p>
            <a:r>
              <a:rPr lang="en-US">
                <a:cs typeface="Arial"/>
              </a:rPr>
              <a:t>Provide consumers with a storefront that supplies and streamlines relevant functionality in a single package, rather than having customers rely on third-party sites or software</a:t>
            </a:r>
            <a:endParaRPr lang="en-US" b="1" u="sng">
              <a:cs typeface="Arial"/>
            </a:endParaRPr>
          </a:p>
          <a:p>
            <a:endParaRPr lang="en-US" b="1" u="sng">
              <a:cs typeface="Arial"/>
            </a:endParaRPr>
          </a:p>
          <a:p>
            <a:r>
              <a:rPr lang="en-US" b="1" u="sng">
                <a:cs typeface="Arial"/>
              </a:rPr>
              <a:t>Benefits</a:t>
            </a:r>
          </a:p>
          <a:p>
            <a:r>
              <a:rPr lang="en-US">
                <a:cs typeface="Arial"/>
              </a:rPr>
              <a:t>Integration of complementary and relevant software into a new software storefront for customer convenience</a:t>
            </a:r>
          </a:p>
          <a:p>
            <a:endParaRPr lang="en-US" b="1" u="sng">
              <a:cs typeface="Arial"/>
            </a:endParaRPr>
          </a:p>
          <a:p>
            <a:r>
              <a:rPr lang="en-US" b="1" u="sng">
                <a:cs typeface="Arial"/>
              </a:rPr>
              <a:t>Scope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Application-level software</a:t>
            </a:r>
          </a:p>
          <a:p>
            <a:r>
              <a:rPr lang="en-US" b="1">
                <a:cs typeface="Arial"/>
              </a:rPr>
              <a:t>Select system-level software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Game engines</a:t>
            </a:r>
            <a:endParaRPr lang="en-US" b="1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IDEs</a:t>
            </a:r>
          </a:p>
          <a:p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A7C15A-EC54-4121-B6C4-8CCB9E1EF95B}"/>
              </a:ext>
            </a:extLst>
          </p:cNvPr>
          <p:cNvSpPr txBox="1"/>
          <p:nvPr/>
        </p:nvSpPr>
        <p:spPr>
          <a:xfrm>
            <a:off x="6098005" y="2388268"/>
            <a:ext cx="525980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Main Functions</a:t>
            </a:r>
          </a:p>
          <a:p>
            <a:r>
              <a:rPr lang="en-US">
                <a:cs typeface="Arial"/>
              </a:rPr>
              <a:t>1. Purchase software</a:t>
            </a:r>
          </a:p>
          <a:p>
            <a:r>
              <a:rPr lang="en-US">
                <a:cs typeface="Arial"/>
              </a:rPr>
              <a:t>2. Review software</a:t>
            </a:r>
          </a:p>
          <a:p>
            <a:r>
              <a:rPr lang="en-US">
                <a:cs typeface="Arial"/>
              </a:rPr>
              <a:t>3. Discuss software</a:t>
            </a:r>
          </a:p>
          <a:p>
            <a:r>
              <a:rPr lang="en-US">
                <a:cs typeface="Arial"/>
              </a:rPr>
              <a:t>4. Retain library of owned software products</a:t>
            </a:r>
          </a:p>
          <a:p>
            <a:r>
              <a:rPr lang="en-US">
                <a:cs typeface="Arial"/>
              </a:rPr>
              <a:t>5. Track software development and updates</a:t>
            </a:r>
          </a:p>
          <a:p>
            <a:r>
              <a:rPr lang="en-US">
                <a:cs typeface="Arial"/>
              </a:rPr>
              <a:t>6. Streamline networking through friends list</a:t>
            </a:r>
          </a:p>
          <a:p>
            <a:r>
              <a:rPr lang="en-US">
                <a:solidFill>
                  <a:srgbClr val="000000"/>
                </a:solidFill>
                <a:cs typeface="Arial"/>
              </a:rPr>
              <a:t>7. Message users and developers</a:t>
            </a:r>
          </a:p>
          <a:p>
            <a:r>
              <a:rPr lang="en-US">
                <a:solidFill>
                  <a:srgbClr val="000000"/>
                </a:solidFill>
                <a:cs typeface="Arial"/>
              </a:rPr>
              <a:t>8. Purchase subscriptions</a:t>
            </a:r>
          </a:p>
          <a:p>
            <a:r>
              <a:rPr lang="en-US">
                <a:solidFill>
                  <a:srgbClr val="000000"/>
                </a:solidFill>
                <a:cs typeface="Arial"/>
              </a:rPr>
              <a:t>9. Redeem software through product codes</a:t>
            </a:r>
          </a:p>
          <a:p>
            <a:r>
              <a:rPr lang="en-US">
                <a:solidFill>
                  <a:srgbClr val="000000"/>
                </a:solidFill>
                <a:cs typeface="Arial"/>
              </a:rPr>
              <a:t>10. Install purchased software</a:t>
            </a:r>
          </a:p>
          <a:p>
            <a:r>
              <a:rPr lang="en-US">
                <a:solidFill>
                  <a:srgbClr val="C00000"/>
                </a:solidFill>
                <a:cs typeface="Arial"/>
              </a:rPr>
              <a:t>11. Install unofficial patches</a:t>
            </a:r>
          </a:p>
          <a:p>
            <a:r>
              <a:rPr lang="en-US">
                <a:solidFill>
                  <a:srgbClr val="C00000"/>
                </a:solidFill>
                <a:cs typeface="Arial"/>
              </a:rPr>
              <a:t>12. Vote for featured unofficial patches</a:t>
            </a:r>
          </a:p>
          <a:p>
            <a:r>
              <a:rPr lang="en-US">
                <a:solidFill>
                  <a:srgbClr val="C00000"/>
                </a:solidFill>
                <a:cs typeface="Arial"/>
              </a:rPr>
              <a:t>13. Set GPU and CPU fan speeds</a:t>
            </a:r>
          </a:p>
          <a:p>
            <a:r>
              <a:rPr lang="en-US">
                <a:solidFill>
                  <a:srgbClr val="C00000"/>
                </a:solidFill>
                <a:cs typeface="Arial"/>
              </a:rPr>
              <a:t>14. Allow auto control of fan speeds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E4D11-93D7-4142-975C-D687790439CD}"/>
              </a:ext>
            </a:extLst>
          </p:cNvPr>
          <p:cNvSpPr txBox="1"/>
          <p:nvPr/>
        </p:nvSpPr>
        <p:spPr>
          <a:xfrm>
            <a:off x="3711742" y="5656848"/>
            <a:ext cx="23922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Personal use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Professional</a:t>
            </a:r>
          </a:p>
          <a:p>
            <a:r>
              <a:rPr lang="en-US">
                <a:cs typeface="Arial"/>
              </a:rPr>
              <a:t>publishing</a:t>
            </a:r>
          </a:p>
        </p:txBody>
      </p:sp>
    </p:spTree>
    <p:extLst>
      <p:ext uri="{BB962C8B-B14F-4D97-AF65-F5344CB8AC3E}">
        <p14:creationId xmlns:p14="http://schemas.microsoft.com/office/powerpoint/2010/main" val="29223557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72</Slides>
  <Notes>14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4" baseType="lpstr">
      <vt:lpstr>1_Office Theme</vt:lpstr>
      <vt:lpstr>Office Theme</vt:lpstr>
      <vt:lpstr>New Store Front Design</vt:lpstr>
      <vt:lpstr>Table of Contents</vt:lpstr>
      <vt:lpstr>Part I: Introduction and Market Analysis</vt:lpstr>
      <vt:lpstr>Market Analysis Top 10 Software store fronts</vt:lpstr>
      <vt:lpstr>10 Prevalent Class Objects</vt:lpstr>
      <vt:lpstr>Class Object Consistency</vt:lpstr>
      <vt:lpstr>10 Prevalent Functions</vt:lpstr>
      <vt:lpstr>Project Goal: A Storefront for Various Software Products</vt:lpstr>
      <vt:lpstr>Customer Requirements (Summary)</vt:lpstr>
      <vt:lpstr>Prescriptive SE Process Model</vt:lpstr>
      <vt:lpstr>Part II: SE Analysis Models developed</vt:lpstr>
      <vt:lpstr>Class Objects Diagram</vt:lpstr>
      <vt:lpstr>Context Data Flow Diagram</vt:lpstr>
      <vt:lpstr>Context  DFD Functions</vt:lpstr>
      <vt:lpstr>Part III: SE Design Models Developed</vt:lpstr>
      <vt:lpstr>Architectural Model</vt:lpstr>
      <vt:lpstr>Hierarchical Design Model</vt:lpstr>
      <vt:lpstr>Hierarchical Design Model for Databases</vt:lpstr>
      <vt:lpstr>Hierarchical Design Model for Database Account View</vt:lpstr>
      <vt:lpstr>Hierarchical Design Model for Database Software View</vt:lpstr>
      <vt:lpstr>Hierarchical Design Model for Database Security View</vt:lpstr>
      <vt:lpstr>Hierarchical Design Model for Database Page View</vt:lpstr>
      <vt:lpstr>Hierarchical Design Model for Database Forums View</vt:lpstr>
      <vt:lpstr>Hierarchical Design Model for Database Posts View</vt:lpstr>
      <vt:lpstr>Hierarchical Design Model for Database Comments View</vt:lpstr>
      <vt:lpstr>Hierarchical Design Model for GUI</vt:lpstr>
      <vt:lpstr>Hierarchical Design Model for GUI Buttons View</vt:lpstr>
      <vt:lpstr>Hierarchical Design Model for GUI Text Boxes View</vt:lpstr>
      <vt:lpstr>Hierarchical Design Model for GUI Menus View</vt:lpstr>
      <vt:lpstr>Hierarchical Design Model for GUI Lists View</vt:lpstr>
      <vt:lpstr>Hierarchical Design Model for GUI Media View</vt:lpstr>
      <vt:lpstr>Hierarchical Design Model for GUI Input Fields View</vt:lpstr>
      <vt:lpstr>Hierarchical Design Model for GUI Tables, Charts, and Graphs View</vt:lpstr>
      <vt:lpstr>Hierarchical Design Model GUI Functions</vt:lpstr>
      <vt:lpstr>GUI Hierarchical Design Model Functions</vt:lpstr>
      <vt:lpstr>GUI Hierarchical Design Model Functions</vt:lpstr>
      <vt:lpstr>GUI Hierarchical Design Model Functions</vt:lpstr>
      <vt:lpstr>GUI Hierarchical Design Model Functions</vt:lpstr>
      <vt:lpstr>GUI Hierarchical Design Model Functions</vt:lpstr>
      <vt:lpstr>GUI Hierarchical Design Model Functions</vt:lpstr>
      <vt:lpstr>GUI Hierarchical Design Model Functions</vt:lpstr>
      <vt:lpstr>GUI Hierarchical Design Model Functions</vt:lpstr>
      <vt:lpstr>GUI Hierarchical Design Model Functions</vt:lpstr>
      <vt:lpstr>GUI Hierarchical Design Model Functions</vt:lpstr>
      <vt:lpstr>Part IV: SW Development Project Estimates and Project Team Recommendations</vt:lpstr>
      <vt:lpstr>Software System Development Project Estimates</vt:lpstr>
      <vt:lpstr>Recommendations</vt:lpstr>
      <vt:lpstr>Thank you for your time. Any Questions?</vt:lpstr>
      <vt:lpstr>Appendix A: Market Analysis Sources</vt:lpstr>
      <vt:lpstr>PowerPoint Presentation</vt:lpstr>
      <vt:lpstr>App Store Interface</vt:lpstr>
      <vt:lpstr>PowerPoint Presentation</vt:lpstr>
      <vt:lpstr>Google Play Interface</vt:lpstr>
      <vt:lpstr>PowerPoint Presentation</vt:lpstr>
      <vt:lpstr>Windows Store Interface</vt:lpstr>
      <vt:lpstr>PowerPoint Presentation</vt:lpstr>
      <vt:lpstr>Origin Interface</vt:lpstr>
      <vt:lpstr>PowerPoint Presentation</vt:lpstr>
      <vt:lpstr>Steam Interface</vt:lpstr>
      <vt:lpstr>PowerPoint Presentation</vt:lpstr>
      <vt:lpstr>Battle.Net Interface</vt:lpstr>
      <vt:lpstr>PowerPoint Presentation</vt:lpstr>
      <vt:lpstr>Uplay Interface</vt:lpstr>
      <vt:lpstr>PowerPoint Presentation</vt:lpstr>
      <vt:lpstr>Epic Games Store Interface</vt:lpstr>
      <vt:lpstr>PowerPoint Presentation</vt:lpstr>
      <vt:lpstr>GOG Interface</vt:lpstr>
      <vt:lpstr>PowerPoint Presentation</vt:lpstr>
      <vt:lpstr>Sources</vt:lpstr>
      <vt:lpstr>Appendix B: Detailed Project Estimates Sources</vt:lpstr>
      <vt:lpstr>Epic Game Store Development plan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Store Front Design</dc:title>
  <dc:creator>Jacob Cohen</dc:creator>
  <cp:revision>12</cp:revision>
  <dcterms:created xsi:type="dcterms:W3CDTF">2020-05-01T01:13:40Z</dcterms:created>
  <dcterms:modified xsi:type="dcterms:W3CDTF">2020-05-05T03:45:40Z</dcterms:modified>
</cp:coreProperties>
</file>